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7" r:id="rId4"/>
  </p:sldMasterIdLst>
  <p:notesMasterIdLst>
    <p:notesMasterId r:id="rId16"/>
  </p:notesMasterIdLst>
  <p:sldIdLst>
    <p:sldId id="256" r:id="rId5"/>
    <p:sldId id="317" r:id="rId6"/>
    <p:sldId id="257" r:id="rId7"/>
    <p:sldId id="309" r:id="rId8"/>
    <p:sldId id="312" r:id="rId9"/>
    <p:sldId id="315" r:id="rId10"/>
    <p:sldId id="313" r:id="rId11"/>
    <p:sldId id="314" r:id="rId12"/>
    <p:sldId id="316" r:id="rId13"/>
    <p:sldId id="310" r:id="rId14"/>
    <p:sldId id="311"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900">
          <p15:clr>
            <a:srgbClr val="9AA0A6"/>
          </p15:clr>
        </p15:guide>
        <p15:guide id="2" orient="horz" pos="340">
          <p15:clr>
            <a:srgbClr val="9AA0A6"/>
          </p15:clr>
        </p15:guide>
        <p15:guide id="3" pos="449">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23A6FBA-3769-4606-BC86-F9EF228EEE00}">
  <a:tblStyle styleId="{E23A6FBA-3769-4606-BC86-F9EF228EEE0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283" y="480"/>
      </p:cViewPr>
      <p:guideLst>
        <p:guide orient="horz" pos="2900"/>
        <p:guide orient="horz" pos="340"/>
        <p:guide pos="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t Keat (Wadebridge Primary)" userId="3b9c918a-b6f4-4018-bd20-141cd77411b5" providerId="ADAL" clId="{4EECE191-F333-4FB3-817E-5CB2B6E132B6}"/>
    <pc:docChg chg="modSld">
      <pc:chgData name="Janet Keat (Wadebridge Primary)" userId="3b9c918a-b6f4-4018-bd20-141cd77411b5" providerId="ADAL" clId="{4EECE191-F333-4FB3-817E-5CB2B6E132B6}" dt="2023-10-11T17:49:29.915" v="1" actId="113"/>
      <pc:docMkLst>
        <pc:docMk/>
      </pc:docMkLst>
      <pc:sldChg chg="modSp">
        <pc:chgData name="Janet Keat (Wadebridge Primary)" userId="3b9c918a-b6f4-4018-bd20-141cd77411b5" providerId="ADAL" clId="{4EECE191-F333-4FB3-817E-5CB2B6E132B6}" dt="2023-10-11T17:49:29.915" v="1" actId="113"/>
        <pc:sldMkLst>
          <pc:docMk/>
          <pc:sldMk cId="2460702159" sldId="314"/>
        </pc:sldMkLst>
        <pc:spChg chg="mod">
          <ac:chgData name="Janet Keat (Wadebridge Primary)" userId="3b9c918a-b6f4-4018-bd20-141cd77411b5" providerId="ADAL" clId="{4EECE191-F333-4FB3-817E-5CB2B6E132B6}" dt="2023-10-11T17:49:29.915" v="1" actId="113"/>
          <ac:spMkLst>
            <pc:docMk/>
            <pc:sldMk cId="2460702159" sldId="314"/>
            <ac:spMk id="4188" creationId="{00000000-0000-0000-0000-000000000000}"/>
          </ac:spMkLst>
        </pc:spChg>
      </pc:sldChg>
    </pc:docChg>
  </pc:docChgLst>
  <pc:docChgLst>
    <pc:chgData name="Sarah Jayne Hill (Wadebridge Primary)" userId="0b8db316-6e7f-40ad-ba77-b8e8d67089ea" providerId="ADAL" clId="{74F79260-4E1A-4A5E-8D5D-9D757B2B8195}"/>
    <pc:docChg chg="custSel addSld delSld modSld sldOrd">
      <pc:chgData name="Sarah Jayne Hill (Wadebridge Primary)" userId="0b8db316-6e7f-40ad-ba77-b8e8d67089ea" providerId="ADAL" clId="{74F79260-4E1A-4A5E-8D5D-9D757B2B8195}" dt="2023-10-16T19:48:12.106" v="2536" actId="14100"/>
      <pc:docMkLst>
        <pc:docMk/>
      </pc:docMkLst>
      <pc:sldChg chg="modSp">
        <pc:chgData name="Sarah Jayne Hill (Wadebridge Primary)" userId="0b8db316-6e7f-40ad-ba77-b8e8d67089ea" providerId="ADAL" clId="{74F79260-4E1A-4A5E-8D5D-9D757B2B8195}" dt="2023-10-16T19:18:28.729" v="91" actId="113"/>
        <pc:sldMkLst>
          <pc:docMk/>
          <pc:sldMk cId="0" sldId="257"/>
        </pc:sldMkLst>
        <pc:spChg chg="mod">
          <ac:chgData name="Sarah Jayne Hill (Wadebridge Primary)" userId="0b8db316-6e7f-40ad-ba77-b8e8d67089ea" providerId="ADAL" clId="{74F79260-4E1A-4A5E-8D5D-9D757B2B8195}" dt="2023-10-16T19:15:10.102" v="33" actId="255"/>
          <ac:spMkLst>
            <pc:docMk/>
            <pc:sldMk cId="0" sldId="257"/>
            <ac:spMk id="4188" creationId="{00000000-0000-0000-0000-000000000000}"/>
          </ac:spMkLst>
        </pc:spChg>
        <pc:spChg chg="mod">
          <ac:chgData name="Sarah Jayne Hill (Wadebridge Primary)" userId="0b8db316-6e7f-40ad-ba77-b8e8d67089ea" providerId="ADAL" clId="{74F79260-4E1A-4A5E-8D5D-9D757B2B8195}" dt="2023-10-16T19:18:28.729" v="91" actId="113"/>
          <ac:spMkLst>
            <pc:docMk/>
            <pc:sldMk cId="0" sldId="257"/>
            <ac:spMk id="4189" creationId="{00000000-0000-0000-0000-000000000000}"/>
          </ac:spMkLst>
        </pc:spChg>
      </pc:sldChg>
      <pc:sldChg chg="addSp modSp">
        <pc:chgData name="Sarah Jayne Hill (Wadebridge Primary)" userId="0b8db316-6e7f-40ad-ba77-b8e8d67089ea" providerId="ADAL" clId="{74F79260-4E1A-4A5E-8D5D-9D757B2B8195}" dt="2023-10-16T19:18:23.237" v="90" actId="113"/>
        <pc:sldMkLst>
          <pc:docMk/>
          <pc:sldMk cId="3104242675" sldId="309"/>
        </pc:sldMkLst>
        <pc:spChg chg="mod">
          <ac:chgData name="Sarah Jayne Hill (Wadebridge Primary)" userId="0b8db316-6e7f-40ad-ba77-b8e8d67089ea" providerId="ADAL" clId="{74F79260-4E1A-4A5E-8D5D-9D757B2B8195}" dt="2023-10-16T19:18:00.516" v="43" actId="20577"/>
          <ac:spMkLst>
            <pc:docMk/>
            <pc:sldMk cId="3104242675" sldId="309"/>
            <ac:spMk id="4188" creationId="{00000000-0000-0000-0000-000000000000}"/>
          </ac:spMkLst>
        </pc:spChg>
        <pc:spChg chg="mod">
          <ac:chgData name="Sarah Jayne Hill (Wadebridge Primary)" userId="0b8db316-6e7f-40ad-ba77-b8e8d67089ea" providerId="ADAL" clId="{74F79260-4E1A-4A5E-8D5D-9D757B2B8195}" dt="2023-10-16T19:18:23.237" v="90" actId="113"/>
          <ac:spMkLst>
            <pc:docMk/>
            <pc:sldMk cId="3104242675" sldId="309"/>
            <ac:spMk id="4189" creationId="{00000000-0000-0000-0000-000000000000}"/>
          </ac:spMkLst>
        </pc:spChg>
        <pc:picChg chg="add mod">
          <ac:chgData name="Sarah Jayne Hill (Wadebridge Primary)" userId="0b8db316-6e7f-40ad-ba77-b8e8d67089ea" providerId="ADAL" clId="{74F79260-4E1A-4A5E-8D5D-9D757B2B8195}" dt="2023-10-16T19:17:38.008" v="39" actId="1076"/>
          <ac:picMkLst>
            <pc:docMk/>
            <pc:sldMk cId="3104242675" sldId="309"/>
            <ac:picMk id="2" creationId="{6B589D5F-5FFF-45B7-AA81-23228080802C}"/>
          </ac:picMkLst>
        </pc:picChg>
      </pc:sldChg>
      <pc:sldChg chg="modSp ord">
        <pc:chgData name="Sarah Jayne Hill (Wadebridge Primary)" userId="0b8db316-6e7f-40ad-ba77-b8e8d67089ea" providerId="ADAL" clId="{74F79260-4E1A-4A5E-8D5D-9D757B2B8195}" dt="2023-10-16T19:32:51.453" v="1125" actId="20577"/>
        <pc:sldMkLst>
          <pc:docMk/>
          <pc:sldMk cId="4282126191" sldId="310"/>
        </pc:sldMkLst>
        <pc:spChg chg="mod">
          <ac:chgData name="Sarah Jayne Hill (Wadebridge Primary)" userId="0b8db316-6e7f-40ad-ba77-b8e8d67089ea" providerId="ADAL" clId="{74F79260-4E1A-4A5E-8D5D-9D757B2B8195}" dt="2023-10-16T19:32:51.453" v="1125" actId="20577"/>
          <ac:spMkLst>
            <pc:docMk/>
            <pc:sldMk cId="4282126191" sldId="310"/>
            <ac:spMk id="4188" creationId="{00000000-0000-0000-0000-000000000000}"/>
          </ac:spMkLst>
        </pc:spChg>
        <pc:spChg chg="mod">
          <ac:chgData name="Sarah Jayne Hill (Wadebridge Primary)" userId="0b8db316-6e7f-40ad-ba77-b8e8d67089ea" providerId="ADAL" clId="{74F79260-4E1A-4A5E-8D5D-9D757B2B8195}" dt="2023-10-16T19:28:59.083" v="823" actId="20577"/>
          <ac:spMkLst>
            <pc:docMk/>
            <pc:sldMk cId="4282126191" sldId="310"/>
            <ac:spMk id="4189" creationId="{00000000-0000-0000-0000-000000000000}"/>
          </ac:spMkLst>
        </pc:spChg>
      </pc:sldChg>
      <pc:sldChg chg="modSp">
        <pc:chgData name="Sarah Jayne Hill (Wadebridge Primary)" userId="0b8db316-6e7f-40ad-ba77-b8e8d67089ea" providerId="ADAL" clId="{74F79260-4E1A-4A5E-8D5D-9D757B2B8195}" dt="2023-10-16T19:48:12.106" v="2536" actId="14100"/>
        <pc:sldMkLst>
          <pc:docMk/>
          <pc:sldMk cId="1629992565" sldId="311"/>
        </pc:sldMkLst>
        <pc:spChg chg="mod">
          <ac:chgData name="Sarah Jayne Hill (Wadebridge Primary)" userId="0b8db316-6e7f-40ad-ba77-b8e8d67089ea" providerId="ADAL" clId="{74F79260-4E1A-4A5E-8D5D-9D757B2B8195}" dt="2023-10-16T19:48:12.106" v="2536" actId="14100"/>
          <ac:spMkLst>
            <pc:docMk/>
            <pc:sldMk cId="1629992565" sldId="311"/>
            <ac:spMk id="2" creationId="{D814398D-D2F1-40CA-B736-905FE02CE5C5}"/>
          </ac:spMkLst>
        </pc:spChg>
        <pc:spChg chg="mod">
          <ac:chgData name="Sarah Jayne Hill (Wadebridge Primary)" userId="0b8db316-6e7f-40ad-ba77-b8e8d67089ea" providerId="ADAL" clId="{74F79260-4E1A-4A5E-8D5D-9D757B2B8195}" dt="2023-10-16T19:40:01.414" v="1280" actId="113"/>
          <ac:spMkLst>
            <pc:docMk/>
            <pc:sldMk cId="1629992565" sldId="311"/>
            <ac:spMk id="3" creationId="{A5D01228-1AB8-4B72-8E03-B51D5B770130}"/>
          </ac:spMkLst>
        </pc:spChg>
      </pc:sldChg>
      <pc:sldChg chg="addSp delSp modSp">
        <pc:chgData name="Sarah Jayne Hill (Wadebridge Primary)" userId="0b8db316-6e7f-40ad-ba77-b8e8d67089ea" providerId="ADAL" clId="{74F79260-4E1A-4A5E-8D5D-9D757B2B8195}" dt="2023-10-16T19:47:26.936" v="2530" actId="1076"/>
        <pc:sldMkLst>
          <pc:docMk/>
          <pc:sldMk cId="2446956529" sldId="312"/>
        </pc:sldMkLst>
        <pc:spChg chg="add mod">
          <ac:chgData name="Sarah Jayne Hill (Wadebridge Primary)" userId="0b8db316-6e7f-40ad-ba77-b8e8d67089ea" providerId="ADAL" clId="{74F79260-4E1A-4A5E-8D5D-9D757B2B8195}" dt="2023-10-16T19:24:51.547" v="385" actId="1076"/>
          <ac:spMkLst>
            <pc:docMk/>
            <pc:sldMk cId="2446956529" sldId="312"/>
            <ac:spMk id="3" creationId="{ADA8E8DA-37DC-423D-B405-B3C01AC2C8D6}"/>
          </ac:spMkLst>
        </pc:spChg>
        <pc:spChg chg="mod">
          <ac:chgData name="Sarah Jayne Hill (Wadebridge Primary)" userId="0b8db316-6e7f-40ad-ba77-b8e8d67089ea" providerId="ADAL" clId="{74F79260-4E1A-4A5E-8D5D-9D757B2B8195}" dt="2023-10-16T19:47:26.936" v="2530" actId="1076"/>
          <ac:spMkLst>
            <pc:docMk/>
            <pc:sldMk cId="2446956529" sldId="312"/>
            <ac:spMk id="4188" creationId="{00000000-0000-0000-0000-000000000000}"/>
          </ac:spMkLst>
        </pc:spChg>
        <pc:spChg chg="mod">
          <ac:chgData name="Sarah Jayne Hill (Wadebridge Primary)" userId="0b8db316-6e7f-40ad-ba77-b8e8d67089ea" providerId="ADAL" clId="{74F79260-4E1A-4A5E-8D5D-9D757B2B8195}" dt="2023-10-16T19:47:24" v="2529" actId="1076"/>
          <ac:spMkLst>
            <pc:docMk/>
            <pc:sldMk cId="2446956529" sldId="312"/>
            <ac:spMk id="4189" creationId="{00000000-0000-0000-0000-000000000000}"/>
          </ac:spMkLst>
        </pc:spChg>
        <pc:picChg chg="del">
          <ac:chgData name="Sarah Jayne Hill (Wadebridge Primary)" userId="0b8db316-6e7f-40ad-ba77-b8e8d67089ea" providerId="ADAL" clId="{74F79260-4E1A-4A5E-8D5D-9D757B2B8195}" dt="2023-10-16T19:22:49.501" v="282" actId="478"/>
          <ac:picMkLst>
            <pc:docMk/>
            <pc:sldMk cId="2446956529" sldId="312"/>
            <ac:picMk id="2" creationId="{A1C735A1-2681-48A9-B777-67CD4474A792}"/>
          </ac:picMkLst>
        </pc:picChg>
        <pc:picChg chg="add mod">
          <ac:chgData name="Sarah Jayne Hill (Wadebridge Primary)" userId="0b8db316-6e7f-40ad-ba77-b8e8d67089ea" providerId="ADAL" clId="{74F79260-4E1A-4A5E-8D5D-9D757B2B8195}" dt="2023-10-16T19:24:20.841" v="383" actId="1076"/>
          <ac:picMkLst>
            <pc:docMk/>
            <pc:sldMk cId="2446956529" sldId="312"/>
            <ac:picMk id="1026" creationId="{E339A76F-B8E0-43D0-885C-1296E081277A}"/>
          </ac:picMkLst>
        </pc:picChg>
      </pc:sldChg>
      <pc:sldChg chg="modSp">
        <pc:chgData name="Sarah Jayne Hill (Wadebridge Primary)" userId="0b8db316-6e7f-40ad-ba77-b8e8d67089ea" providerId="ADAL" clId="{74F79260-4E1A-4A5E-8D5D-9D757B2B8195}" dt="2023-10-16T19:47:45.332" v="2532" actId="1076"/>
        <pc:sldMkLst>
          <pc:docMk/>
          <pc:sldMk cId="920302730" sldId="313"/>
        </pc:sldMkLst>
        <pc:spChg chg="mod">
          <ac:chgData name="Sarah Jayne Hill (Wadebridge Primary)" userId="0b8db316-6e7f-40ad-ba77-b8e8d67089ea" providerId="ADAL" clId="{74F79260-4E1A-4A5E-8D5D-9D757B2B8195}" dt="2023-10-16T19:27:47.348" v="727" actId="1076"/>
          <ac:spMkLst>
            <pc:docMk/>
            <pc:sldMk cId="920302730" sldId="313"/>
            <ac:spMk id="4188" creationId="{00000000-0000-0000-0000-000000000000}"/>
          </ac:spMkLst>
        </pc:spChg>
        <pc:spChg chg="mod">
          <ac:chgData name="Sarah Jayne Hill (Wadebridge Primary)" userId="0b8db316-6e7f-40ad-ba77-b8e8d67089ea" providerId="ADAL" clId="{74F79260-4E1A-4A5E-8D5D-9D757B2B8195}" dt="2023-10-16T19:47:45.332" v="2532" actId="1076"/>
          <ac:spMkLst>
            <pc:docMk/>
            <pc:sldMk cId="920302730" sldId="313"/>
            <ac:spMk id="4189" creationId="{00000000-0000-0000-0000-000000000000}"/>
          </ac:spMkLst>
        </pc:spChg>
      </pc:sldChg>
      <pc:sldChg chg="modSp">
        <pc:chgData name="Sarah Jayne Hill (Wadebridge Primary)" userId="0b8db316-6e7f-40ad-ba77-b8e8d67089ea" providerId="ADAL" clId="{74F79260-4E1A-4A5E-8D5D-9D757B2B8195}" dt="2023-10-16T19:47:54.291" v="2534" actId="1076"/>
        <pc:sldMkLst>
          <pc:docMk/>
          <pc:sldMk cId="2460702159" sldId="314"/>
        </pc:sldMkLst>
        <pc:spChg chg="mod">
          <ac:chgData name="Sarah Jayne Hill (Wadebridge Primary)" userId="0b8db316-6e7f-40ad-ba77-b8e8d67089ea" providerId="ADAL" clId="{74F79260-4E1A-4A5E-8D5D-9D757B2B8195}" dt="2023-10-16T19:47:50.392" v="2533" actId="1076"/>
          <ac:spMkLst>
            <pc:docMk/>
            <pc:sldMk cId="2460702159" sldId="314"/>
            <ac:spMk id="4188" creationId="{00000000-0000-0000-0000-000000000000}"/>
          </ac:spMkLst>
        </pc:spChg>
        <pc:spChg chg="mod">
          <ac:chgData name="Sarah Jayne Hill (Wadebridge Primary)" userId="0b8db316-6e7f-40ad-ba77-b8e8d67089ea" providerId="ADAL" clId="{74F79260-4E1A-4A5E-8D5D-9D757B2B8195}" dt="2023-10-16T19:47:54.291" v="2534" actId="1076"/>
          <ac:spMkLst>
            <pc:docMk/>
            <pc:sldMk cId="2460702159" sldId="314"/>
            <ac:spMk id="4189" creationId="{00000000-0000-0000-0000-000000000000}"/>
          </ac:spMkLst>
        </pc:spChg>
        <pc:picChg chg="mod">
          <ac:chgData name="Sarah Jayne Hill (Wadebridge Primary)" userId="0b8db316-6e7f-40ad-ba77-b8e8d67089ea" providerId="ADAL" clId="{74F79260-4E1A-4A5E-8D5D-9D757B2B8195}" dt="2023-10-16T19:28:39.155" v="814" actId="1076"/>
          <ac:picMkLst>
            <pc:docMk/>
            <pc:sldMk cId="2460702159" sldId="314"/>
            <ac:picMk id="2" creationId="{CA43FB5D-696C-4AE5-97E1-66DC3FC2AABD}"/>
          </ac:picMkLst>
        </pc:picChg>
      </pc:sldChg>
      <pc:sldChg chg="modSp add">
        <pc:chgData name="Sarah Jayne Hill (Wadebridge Primary)" userId="0b8db316-6e7f-40ad-ba77-b8e8d67089ea" providerId="ADAL" clId="{74F79260-4E1A-4A5E-8D5D-9D757B2B8195}" dt="2023-10-16T19:47:32.954" v="2531" actId="1076"/>
        <pc:sldMkLst>
          <pc:docMk/>
          <pc:sldMk cId="473536676" sldId="315"/>
        </pc:sldMkLst>
        <pc:spChg chg="mod">
          <ac:chgData name="Sarah Jayne Hill (Wadebridge Primary)" userId="0b8db316-6e7f-40ad-ba77-b8e8d67089ea" providerId="ADAL" clId="{74F79260-4E1A-4A5E-8D5D-9D757B2B8195}" dt="2023-10-16T19:27:23.649" v="722" actId="20577"/>
          <ac:spMkLst>
            <pc:docMk/>
            <pc:sldMk cId="473536676" sldId="315"/>
            <ac:spMk id="4188" creationId="{00000000-0000-0000-0000-000000000000}"/>
          </ac:spMkLst>
        </pc:spChg>
        <pc:spChg chg="mod">
          <ac:chgData name="Sarah Jayne Hill (Wadebridge Primary)" userId="0b8db316-6e7f-40ad-ba77-b8e8d67089ea" providerId="ADAL" clId="{74F79260-4E1A-4A5E-8D5D-9D757B2B8195}" dt="2023-10-16T19:47:32.954" v="2531" actId="1076"/>
          <ac:spMkLst>
            <pc:docMk/>
            <pc:sldMk cId="473536676" sldId="315"/>
            <ac:spMk id="4189" creationId="{00000000-0000-0000-0000-000000000000}"/>
          </ac:spMkLst>
        </pc:spChg>
        <pc:picChg chg="mod">
          <ac:chgData name="Sarah Jayne Hill (Wadebridge Primary)" userId="0b8db316-6e7f-40ad-ba77-b8e8d67089ea" providerId="ADAL" clId="{74F79260-4E1A-4A5E-8D5D-9D757B2B8195}" dt="2023-10-16T19:27:29.334" v="723" actId="1076"/>
          <ac:picMkLst>
            <pc:docMk/>
            <pc:sldMk cId="473536676" sldId="315"/>
            <ac:picMk id="2" creationId="{A1C735A1-2681-48A9-B777-67CD4474A792}"/>
          </ac:picMkLst>
        </pc:picChg>
      </pc:sldChg>
      <pc:sldChg chg="modSp add ord">
        <pc:chgData name="Sarah Jayne Hill (Wadebridge Primary)" userId="0b8db316-6e7f-40ad-ba77-b8e8d67089ea" providerId="ADAL" clId="{74F79260-4E1A-4A5E-8D5D-9D757B2B8195}" dt="2023-10-16T19:48:00.114" v="2535" actId="1076"/>
        <pc:sldMkLst>
          <pc:docMk/>
          <pc:sldMk cId="6177471" sldId="316"/>
        </pc:sldMkLst>
        <pc:spChg chg="mod">
          <ac:chgData name="Sarah Jayne Hill (Wadebridge Primary)" userId="0b8db316-6e7f-40ad-ba77-b8e8d67089ea" providerId="ADAL" clId="{74F79260-4E1A-4A5E-8D5D-9D757B2B8195}" dt="2023-10-16T19:30:57.735" v="1080" actId="20577"/>
          <ac:spMkLst>
            <pc:docMk/>
            <pc:sldMk cId="6177471" sldId="316"/>
            <ac:spMk id="4188" creationId="{00000000-0000-0000-0000-000000000000}"/>
          </ac:spMkLst>
        </pc:spChg>
        <pc:spChg chg="mod">
          <ac:chgData name="Sarah Jayne Hill (Wadebridge Primary)" userId="0b8db316-6e7f-40ad-ba77-b8e8d67089ea" providerId="ADAL" clId="{74F79260-4E1A-4A5E-8D5D-9D757B2B8195}" dt="2023-10-16T19:48:00.114" v="2535" actId="1076"/>
          <ac:spMkLst>
            <pc:docMk/>
            <pc:sldMk cId="6177471" sldId="316"/>
            <ac:spMk id="4189" creationId="{00000000-0000-0000-0000-000000000000}"/>
          </ac:spMkLst>
        </pc:spChg>
      </pc:sldChg>
      <pc:sldChg chg="add del">
        <pc:chgData name="Sarah Jayne Hill (Wadebridge Primary)" userId="0b8db316-6e7f-40ad-ba77-b8e8d67089ea" providerId="ADAL" clId="{74F79260-4E1A-4A5E-8D5D-9D757B2B8195}" dt="2023-10-16T19:43:51.210" v="2057" actId="2696"/>
        <pc:sldMkLst>
          <pc:docMk/>
          <pc:sldMk cId="1140379498" sldId="317"/>
        </pc:sldMkLst>
      </pc:sldChg>
      <pc:sldChg chg="modSp add ord">
        <pc:chgData name="Sarah Jayne Hill (Wadebridge Primary)" userId="0b8db316-6e7f-40ad-ba77-b8e8d67089ea" providerId="ADAL" clId="{74F79260-4E1A-4A5E-8D5D-9D757B2B8195}" dt="2023-10-16T19:46:35.275" v="2525" actId="404"/>
        <pc:sldMkLst>
          <pc:docMk/>
          <pc:sldMk cId="3471598468" sldId="317"/>
        </pc:sldMkLst>
        <pc:spChg chg="mod">
          <ac:chgData name="Sarah Jayne Hill (Wadebridge Primary)" userId="0b8db316-6e7f-40ad-ba77-b8e8d67089ea" providerId="ADAL" clId="{74F79260-4E1A-4A5E-8D5D-9D757B2B8195}" dt="2023-10-16T19:46:35.275" v="2525" actId="404"/>
          <ac:spMkLst>
            <pc:docMk/>
            <pc:sldMk cId="3471598468" sldId="317"/>
            <ac:spMk id="4188" creationId="{00000000-0000-0000-0000-000000000000}"/>
          </ac:spMkLst>
        </pc:spChg>
        <pc:spChg chg="mod">
          <ac:chgData name="Sarah Jayne Hill (Wadebridge Primary)" userId="0b8db316-6e7f-40ad-ba77-b8e8d67089ea" providerId="ADAL" clId="{74F79260-4E1A-4A5E-8D5D-9D757B2B8195}" dt="2023-10-16T19:44:03.771" v="2110" actId="20577"/>
          <ac:spMkLst>
            <pc:docMk/>
            <pc:sldMk cId="3471598468" sldId="317"/>
            <ac:spMk id="4189" creationId="{00000000-0000-0000-0000-000000000000}"/>
          </ac:spMkLst>
        </pc:spChg>
      </pc:sldChg>
      <pc:sldMasterChg chg="delSldLayout">
        <pc:chgData name="Sarah Jayne Hill (Wadebridge Primary)" userId="0b8db316-6e7f-40ad-ba77-b8e8d67089ea" providerId="ADAL" clId="{74F79260-4E1A-4A5E-8D5D-9D757B2B8195}" dt="2023-10-16T19:43:51.210" v="2058" actId="2696"/>
        <pc:sldMasterMkLst>
          <pc:docMk/>
          <pc:sldMasterMk cId="0" sldId="2147483677"/>
        </pc:sldMasterMkLst>
        <pc:sldLayoutChg chg="del">
          <pc:chgData name="Sarah Jayne Hill (Wadebridge Primary)" userId="0b8db316-6e7f-40ad-ba77-b8e8d67089ea" providerId="ADAL" clId="{74F79260-4E1A-4A5E-8D5D-9D757B2B8195}" dt="2023-10-16T19:43:51.210" v="2058" actId="2696"/>
          <pc:sldLayoutMkLst>
            <pc:docMk/>
            <pc:sldMasterMk cId="0" sldId="2147483677"/>
            <pc:sldLayoutMk cId="0" sldId="214748365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8"/>
        <p:cNvGrpSpPr/>
        <p:nvPr/>
      </p:nvGrpSpPr>
      <p:grpSpPr>
        <a:xfrm>
          <a:off x="0" y="0"/>
          <a:ext cx="0" cy="0"/>
          <a:chOff x="0" y="0"/>
          <a:chExt cx="0" cy="0"/>
        </a:xfrm>
      </p:grpSpPr>
      <p:sp>
        <p:nvSpPr>
          <p:cNvPr id="4179" name="Google Shape;417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0" name="Google Shape;418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4"/>
        <p:cNvGrpSpPr/>
        <p:nvPr/>
      </p:nvGrpSpPr>
      <p:grpSpPr>
        <a:xfrm>
          <a:off x="0" y="0"/>
          <a:ext cx="0" cy="0"/>
          <a:chOff x="0" y="0"/>
          <a:chExt cx="0" cy="0"/>
        </a:xfrm>
      </p:grpSpPr>
      <p:sp>
        <p:nvSpPr>
          <p:cNvPr id="4185" name="Google Shape;4185;g9c0a0bcc54_0_44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6" name="Google Shape;4186;g9c0a0bcc54_0_44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346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4"/>
        <p:cNvGrpSpPr/>
        <p:nvPr/>
      </p:nvGrpSpPr>
      <p:grpSpPr>
        <a:xfrm>
          <a:off x="0" y="0"/>
          <a:ext cx="0" cy="0"/>
          <a:chOff x="0" y="0"/>
          <a:chExt cx="0" cy="0"/>
        </a:xfrm>
      </p:grpSpPr>
      <p:sp>
        <p:nvSpPr>
          <p:cNvPr id="4185" name="Google Shape;4185;g9c0a0bcc54_0_44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6" name="Google Shape;4186;g9c0a0bcc54_0_44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0171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4"/>
        <p:cNvGrpSpPr/>
        <p:nvPr/>
      </p:nvGrpSpPr>
      <p:grpSpPr>
        <a:xfrm>
          <a:off x="0" y="0"/>
          <a:ext cx="0" cy="0"/>
          <a:chOff x="0" y="0"/>
          <a:chExt cx="0" cy="0"/>
        </a:xfrm>
      </p:grpSpPr>
      <p:sp>
        <p:nvSpPr>
          <p:cNvPr id="4185" name="Google Shape;4185;g9c0a0bcc54_0_44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6" name="Google Shape;4186;g9c0a0bcc54_0_44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4"/>
        <p:cNvGrpSpPr/>
        <p:nvPr/>
      </p:nvGrpSpPr>
      <p:grpSpPr>
        <a:xfrm>
          <a:off x="0" y="0"/>
          <a:ext cx="0" cy="0"/>
          <a:chOff x="0" y="0"/>
          <a:chExt cx="0" cy="0"/>
        </a:xfrm>
      </p:grpSpPr>
      <p:sp>
        <p:nvSpPr>
          <p:cNvPr id="4185" name="Google Shape;4185;g9c0a0bcc54_0_44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6" name="Google Shape;4186;g9c0a0bcc54_0_44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349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4"/>
        <p:cNvGrpSpPr/>
        <p:nvPr/>
      </p:nvGrpSpPr>
      <p:grpSpPr>
        <a:xfrm>
          <a:off x="0" y="0"/>
          <a:ext cx="0" cy="0"/>
          <a:chOff x="0" y="0"/>
          <a:chExt cx="0" cy="0"/>
        </a:xfrm>
      </p:grpSpPr>
      <p:sp>
        <p:nvSpPr>
          <p:cNvPr id="4185" name="Google Shape;4185;g9c0a0bcc54_0_44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6" name="Google Shape;4186;g9c0a0bcc54_0_44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46136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4"/>
        <p:cNvGrpSpPr/>
        <p:nvPr/>
      </p:nvGrpSpPr>
      <p:grpSpPr>
        <a:xfrm>
          <a:off x="0" y="0"/>
          <a:ext cx="0" cy="0"/>
          <a:chOff x="0" y="0"/>
          <a:chExt cx="0" cy="0"/>
        </a:xfrm>
      </p:grpSpPr>
      <p:sp>
        <p:nvSpPr>
          <p:cNvPr id="4185" name="Google Shape;4185;g9c0a0bcc54_0_44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6" name="Google Shape;4186;g9c0a0bcc54_0_44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1879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4"/>
        <p:cNvGrpSpPr/>
        <p:nvPr/>
      </p:nvGrpSpPr>
      <p:grpSpPr>
        <a:xfrm>
          <a:off x="0" y="0"/>
          <a:ext cx="0" cy="0"/>
          <a:chOff x="0" y="0"/>
          <a:chExt cx="0" cy="0"/>
        </a:xfrm>
      </p:grpSpPr>
      <p:sp>
        <p:nvSpPr>
          <p:cNvPr id="4185" name="Google Shape;4185;g9c0a0bcc54_0_44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6" name="Google Shape;4186;g9c0a0bcc54_0_44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48380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4"/>
        <p:cNvGrpSpPr/>
        <p:nvPr/>
      </p:nvGrpSpPr>
      <p:grpSpPr>
        <a:xfrm>
          <a:off x="0" y="0"/>
          <a:ext cx="0" cy="0"/>
          <a:chOff x="0" y="0"/>
          <a:chExt cx="0" cy="0"/>
        </a:xfrm>
      </p:grpSpPr>
      <p:sp>
        <p:nvSpPr>
          <p:cNvPr id="4185" name="Google Shape;4185;g9c0a0bcc54_0_44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6" name="Google Shape;4186;g9c0a0bcc54_0_44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3122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4"/>
        <p:cNvGrpSpPr/>
        <p:nvPr/>
      </p:nvGrpSpPr>
      <p:grpSpPr>
        <a:xfrm>
          <a:off x="0" y="0"/>
          <a:ext cx="0" cy="0"/>
          <a:chOff x="0" y="0"/>
          <a:chExt cx="0" cy="0"/>
        </a:xfrm>
      </p:grpSpPr>
      <p:sp>
        <p:nvSpPr>
          <p:cNvPr id="4185" name="Google Shape;4185;g9c0a0bcc54_0_44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6" name="Google Shape;4186;g9c0a0bcc54_0_44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58081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1" y="98"/>
            <a:ext cx="9143997" cy="5143304"/>
            <a:chOff x="245138" y="677329"/>
            <a:chExt cx="7171200" cy="4479450"/>
          </a:xfrm>
        </p:grpSpPr>
        <p:grpSp>
          <p:nvGrpSpPr>
            <p:cNvPr id="11" name="Google Shape;11;p2"/>
            <p:cNvGrpSpPr/>
            <p:nvPr/>
          </p:nvGrpSpPr>
          <p:grpSpPr>
            <a:xfrm>
              <a:off x="245138" y="677329"/>
              <a:ext cx="7171200" cy="4372100"/>
              <a:chOff x="245138" y="677329"/>
              <a:chExt cx="7171200" cy="4372100"/>
            </a:xfrm>
          </p:grpSpPr>
          <p:sp>
            <p:nvSpPr>
              <p:cNvPr id="12" name="Google Shape;12;p2"/>
              <p:cNvSpPr/>
              <p:nvPr/>
            </p:nvSpPr>
            <p:spPr>
              <a:xfrm>
                <a:off x="245138" y="5043054"/>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45138" y="4897604"/>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45138" y="4752179"/>
                <a:ext cx="7171200" cy="6375"/>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45138" y="4606454"/>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245138" y="4461004"/>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45138" y="4315579"/>
                <a:ext cx="7171200" cy="6375"/>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245138" y="4169854"/>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245138" y="4024404"/>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245138" y="3878979"/>
                <a:ext cx="7171200" cy="6375"/>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45138" y="3733254"/>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45138" y="3587804"/>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45138" y="3442379"/>
                <a:ext cx="7171200" cy="6375"/>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245138" y="3296654"/>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245138" y="3151204"/>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45138" y="3005779"/>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45138" y="2860054"/>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208"/>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45138" y="2714604"/>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45138" y="2569179"/>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45138" y="2423454"/>
                <a:ext cx="7171200" cy="6375"/>
              </a:xfrm>
              <a:custGeom>
                <a:avLst/>
                <a:gdLst/>
                <a:ahLst/>
                <a:cxnLst/>
                <a:rect l="l" t="t" r="r" b="b"/>
                <a:pathLst>
                  <a:path w="286848" h="255" extrusionOk="0">
                    <a:moveTo>
                      <a:pt x="127" y="0"/>
                    </a:moveTo>
                    <a:cubicBezTo>
                      <a:pt x="58" y="0"/>
                      <a:pt x="0" y="58"/>
                      <a:pt x="0" y="127"/>
                    </a:cubicBezTo>
                    <a:cubicBezTo>
                      <a:pt x="0" y="208"/>
                      <a:pt x="58" y="254"/>
                      <a:pt x="127" y="254"/>
                    </a:cubicBezTo>
                    <a:lnTo>
                      <a:pt x="286720" y="254"/>
                    </a:lnTo>
                    <a:cubicBezTo>
                      <a:pt x="286789" y="254"/>
                      <a:pt x="286847" y="208"/>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45138" y="2278004"/>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45138" y="2132579"/>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245138" y="1986854"/>
                <a:ext cx="7171200" cy="6375"/>
              </a:xfrm>
              <a:custGeom>
                <a:avLst/>
                <a:gdLst/>
                <a:ahLst/>
                <a:cxnLst/>
                <a:rect l="l" t="t" r="r" b="b"/>
                <a:pathLst>
                  <a:path w="286848" h="255" extrusionOk="0">
                    <a:moveTo>
                      <a:pt x="127" y="0"/>
                    </a:moveTo>
                    <a:cubicBezTo>
                      <a:pt x="58" y="0"/>
                      <a:pt x="0" y="58"/>
                      <a:pt x="0" y="127"/>
                    </a:cubicBezTo>
                    <a:cubicBezTo>
                      <a:pt x="0" y="208"/>
                      <a:pt x="58" y="254"/>
                      <a:pt x="127" y="254"/>
                    </a:cubicBezTo>
                    <a:lnTo>
                      <a:pt x="286720" y="254"/>
                    </a:lnTo>
                    <a:cubicBezTo>
                      <a:pt x="286789" y="254"/>
                      <a:pt x="286847" y="208"/>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45138" y="1841404"/>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245138" y="1695979"/>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245138" y="1550529"/>
                <a:ext cx="7171200" cy="6375"/>
              </a:xfrm>
              <a:custGeom>
                <a:avLst/>
                <a:gdLst/>
                <a:ahLst/>
                <a:cxnLst/>
                <a:rect l="l" t="t" r="r" b="b"/>
                <a:pathLst>
                  <a:path w="286848" h="255" extrusionOk="0">
                    <a:moveTo>
                      <a:pt x="127" y="1"/>
                    </a:moveTo>
                    <a:cubicBezTo>
                      <a:pt x="58" y="1"/>
                      <a:pt x="0" y="47"/>
                      <a:pt x="0" y="128"/>
                    </a:cubicBezTo>
                    <a:cubicBezTo>
                      <a:pt x="0" y="197"/>
                      <a:pt x="58" y="255"/>
                      <a:pt x="127" y="255"/>
                    </a:cubicBezTo>
                    <a:lnTo>
                      <a:pt x="286720" y="255"/>
                    </a:lnTo>
                    <a:cubicBezTo>
                      <a:pt x="286789" y="255"/>
                      <a:pt x="286847" y="197"/>
                      <a:pt x="286847" y="128"/>
                    </a:cubicBezTo>
                    <a:cubicBezTo>
                      <a:pt x="286847" y="47"/>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45138" y="1404804"/>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245138" y="1259379"/>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245138" y="1113929"/>
                <a:ext cx="7171200" cy="6375"/>
              </a:xfrm>
              <a:custGeom>
                <a:avLst/>
                <a:gdLst/>
                <a:ahLst/>
                <a:cxnLst/>
                <a:rect l="l" t="t" r="r" b="b"/>
                <a:pathLst>
                  <a:path w="286848" h="255" extrusionOk="0">
                    <a:moveTo>
                      <a:pt x="127" y="1"/>
                    </a:moveTo>
                    <a:cubicBezTo>
                      <a:pt x="58" y="1"/>
                      <a:pt x="0" y="47"/>
                      <a:pt x="0" y="128"/>
                    </a:cubicBezTo>
                    <a:cubicBezTo>
                      <a:pt x="0" y="197"/>
                      <a:pt x="58" y="255"/>
                      <a:pt x="127" y="255"/>
                    </a:cubicBezTo>
                    <a:lnTo>
                      <a:pt x="286720" y="255"/>
                    </a:lnTo>
                    <a:cubicBezTo>
                      <a:pt x="286789" y="255"/>
                      <a:pt x="286847" y="197"/>
                      <a:pt x="286847" y="128"/>
                    </a:cubicBezTo>
                    <a:cubicBezTo>
                      <a:pt x="286847" y="47"/>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245138" y="968204"/>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245138" y="822779"/>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45138" y="677329"/>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2"/>
            <p:cNvGrpSpPr/>
            <p:nvPr/>
          </p:nvGrpSpPr>
          <p:grpSpPr>
            <a:xfrm>
              <a:off x="404438" y="679929"/>
              <a:ext cx="6852600" cy="4476850"/>
              <a:chOff x="404438" y="679929"/>
              <a:chExt cx="6852600" cy="4476850"/>
            </a:xfrm>
          </p:grpSpPr>
          <p:sp>
            <p:nvSpPr>
              <p:cNvPr id="44" name="Google Shape;44;p2"/>
              <p:cNvSpPr/>
              <p:nvPr/>
            </p:nvSpPr>
            <p:spPr>
              <a:xfrm>
                <a:off x="7250663" y="679929"/>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7091388" y="679929"/>
                <a:ext cx="6350" cy="4476850"/>
              </a:xfrm>
              <a:custGeom>
                <a:avLst/>
                <a:gdLst/>
                <a:ahLst/>
                <a:cxnLst/>
                <a:rect l="l" t="t" r="r" b="b"/>
                <a:pathLst>
                  <a:path w="254"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6932088" y="679929"/>
                <a:ext cx="6650" cy="4476850"/>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6773088" y="679929"/>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6613788" y="679929"/>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6454513" y="679929"/>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6295213" y="679929"/>
                <a:ext cx="6675" cy="4476850"/>
              </a:xfrm>
              <a:custGeom>
                <a:avLst/>
                <a:gdLst/>
                <a:ahLst/>
                <a:cxnLst/>
                <a:rect l="l" t="t" r="r" b="b"/>
                <a:pathLst>
                  <a:path w="267" h="179074" extrusionOk="0">
                    <a:moveTo>
                      <a:pt x="128" y="1"/>
                    </a:moveTo>
                    <a:cubicBezTo>
                      <a:pt x="59" y="1"/>
                      <a:pt x="1" y="58"/>
                      <a:pt x="1" y="128"/>
                    </a:cubicBezTo>
                    <a:lnTo>
                      <a:pt x="1" y="178992"/>
                    </a:lnTo>
                    <a:cubicBezTo>
                      <a:pt x="1" y="179038"/>
                      <a:pt x="59" y="179073"/>
                      <a:pt x="128" y="179073"/>
                    </a:cubicBezTo>
                    <a:cubicBezTo>
                      <a:pt x="209" y="179073"/>
                      <a:pt x="266" y="179038"/>
                      <a:pt x="266" y="178992"/>
                    </a:cubicBezTo>
                    <a:lnTo>
                      <a:pt x="266" y="128"/>
                    </a:lnTo>
                    <a:cubicBezTo>
                      <a:pt x="266" y="58"/>
                      <a:pt x="209"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6136213" y="679929"/>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5976938" y="679929"/>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5817638" y="679929"/>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5658363" y="679929"/>
                <a:ext cx="6650" cy="4476850"/>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5499363" y="679929"/>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5340063" y="679929"/>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5180788" y="679929"/>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5021488" y="679929"/>
                <a:ext cx="6675" cy="4476850"/>
              </a:xfrm>
              <a:custGeom>
                <a:avLst/>
                <a:gdLst/>
                <a:ahLst/>
                <a:cxnLst/>
                <a:rect l="l" t="t" r="r" b="b"/>
                <a:pathLst>
                  <a:path w="267" h="179074" extrusionOk="0">
                    <a:moveTo>
                      <a:pt x="128" y="1"/>
                    </a:moveTo>
                    <a:cubicBezTo>
                      <a:pt x="58" y="1"/>
                      <a:pt x="1" y="58"/>
                      <a:pt x="1" y="128"/>
                    </a:cubicBezTo>
                    <a:lnTo>
                      <a:pt x="1" y="178992"/>
                    </a:lnTo>
                    <a:cubicBezTo>
                      <a:pt x="1" y="179038"/>
                      <a:pt x="58" y="179073"/>
                      <a:pt x="128" y="179073"/>
                    </a:cubicBezTo>
                    <a:cubicBezTo>
                      <a:pt x="208" y="179073"/>
                      <a:pt x="266" y="179038"/>
                      <a:pt x="266" y="178992"/>
                    </a:cubicBezTo>
                    <a:lnTo>
                      <a:pt x="266" y="128"/>
                    </a:lnTo>
                    <a:cubicBezTo>
                      <a:pt x="266" y="58"/>
                      <a:pt x="208"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4862488" y="679929"/>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4" y="179038"/>
                      <a:pt x="254" y="178992"/>
                    </a:cubicBezTo>
                    <a:lnTo>
                      <a:pt x="254" y="128"/>
                    </a:lnTo>
                    <a:cubicBezTo>
                      <a:pt x="254"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4703188" y="679929"/>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4543913" y="679929"/>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4384613" y="679929"/>
                <a:ext cx="6675" cy="4476850"/>
              </a:xfrm>
              <a:custGeom>
                <a:avLst/>
                <a:gdLst/>
                <a:ahLst/>
                <a:cxnLst/>
                <a:rect l="l" t="t" r="r" b="b"/>
                <a:pathLst>
                  <a:path w="267" h="179074" extrusionOk="0">
                    <a:moveTo>
                      <a:pt x="128" y="1"/>
                    </a:moveTo>
                    <a:cubicBezTo>
                      <a:pt x="59" y="1"/>
                      <a:pt x="1" y="58"/>
                      <a:pt x="1" y="128"/>
                    </a:cubicBezTo>
                    <a:lnTo>
                      <a:pt x="1" y="178992"/>
                    </a:lnTo>
                    <a:cubicBezTo>
                      <a:pt x="1" y="179038"/>
                      <a:pt x="59" y="179073"/>
                      <a:pt x="128" y="179073"/>
                    </a:cubicBezTo>
                    <a:cubicBezTo>
                      <a:pt x="209" y="179073"/>
                      <a:pt x="266" y="179038"/>
                      <a:pt x="266" y="178992"/>
                    </a:cubicBezTo>
                    <a:lnTo>
                      <a:pt x="266" y="128"/>
                    </a:lnTo>
                    <a:cubicBezTo>
                      <a:pt x="266" y="58"/>
                      <a:pt x="209"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4225613" y="679929"/>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4066338" y="679929"/>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3907038" y="679929"/>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3747763" y="679929"/>
                <a:ext cx="6650" cy="4476850"/>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3588763" y="679929"/>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3429463" y="679929"/>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3270188" y="679929"/>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3110888" y="679929"/>
                <a:ext cx="6675" cy="4476850"/>
              </a:xfrm>
              <a:custGeom>
                <a:avLst/>
                <a:gdLst/>
                <a:ahLst/>
                <a:cxnLst/>
                <a:rect l="l" t="t" r="r" b="b"/>
                <a:pathLst>
                  <a:path w="267" h="179074" extrusionOk="0">
                    <a:moveTo>
                      <a:pt x="139" y="1"/>
                    </a:moveTo>
                    <a:cubicBezTo>
                      <a:pt x="58" y="1"/>
                      <a:pt x="1" y="58"/>
                      <a:pt x="1" y="128"/>
                    </a:cubicBezTo>
                    <a:lnTo>
                      <a:pt x="1" y="178992"/>
                    </a:lnTo>
                    <a:cubicBezTo>
                      <a:pt x="1" y="179038"/>
                      <a:pt x="58" y="179073"/>
                      <a:pt x="139" y="179073"/>
                    </a:cubicBezTo>
                    <a:cubicBezTo>
                      <a:pt x="208" y="179073"/>
                      <a:pt x="266" y="179038"/>
                      <a:pt x="266" y="178992"/>
                    </a:cubicBezTo>
                    <a:lnTo>
                      <a:pt x="266" y="128"/>
                    </a:lnTo>
                    <a:cubicBezTo>
                      <a:pt x="266" y="58"/>
                      <a:pt x="208" y="1"/>
                      <a:pt x="1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2951888" y="679929"/>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2792613" y="679929"/>
                <a:ext cx="6350" cy="4476850"/>
              </a:xfrm>
              <a:custGeom>
                <a:avLst/>
                <a:gdLst/>
                <a:ahLst/>
                <a:cxnLst/>
                <a:rect l="l" t="t" r="r" b="b"/>
                <a:pathLst>
                  <a:path w="254"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2633313" y="679929"/>
                <a:ext cx="6375" cy="4476850"/>
              </a:xfrm>
              <a:custGeom>
                <a:avLst/>
                <a:gdLst/>
                <a:ahLst/>
                <a:cxnLst/>
                <a:rect l="l" t="t" r="r" b="b"/>
                <a:pathLst>
                  <a:path w="255" h="179074" extrusionOk="0">
                    <a:moveTo>
                      <a:pt x="127" y="1"/>
                    </a:moveTo>
                    <a:cubicBezTo>
                      <a:pt x="58" y="1"/>
                      <a:pt x="1" y="58"/>
                      <a:pt x="1" y="128"/>
                    </a:cubicBezTo>
                    <a:lnTo>
                      <a:pt x="1" y="178992"/>
                    </a:lnTo>
                    <a:cubicBezTo>
                      <a:pt x="1"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2474013" y="679929"/>
                <a:ext cx="6675" cy="4476850"/>
              </a:xfrm>
              <a:custGeom>
                <a:avLst/>
                <a:gdLst/>
                <a:ahLst/>
                <a:cxnLst/>
                <a:rect l="l" t="t" r="r" b="b"/>
                <a:pathLst>
                  <a:path w="267" h="179074" extrusionOk="0">
                    <a:moveTo>
                      <a:pt x="128" y="1"/>
                    </a:moveTo>
                    <a:cubicBezTo>
                      <a:pt x="59" y="1"/>
                      <a:pt x="1" y="58"/>
                      <a:pt x="1" y="128"/>
                    </a:cubicBezTo>
                    <a:lnTo>
                      <a:pt x="1" y="178992"/>
                    </a:lnTo>
                    <a:cubicBezTo>
                      <a:pt x="1" y="179038"/>
                      <a:pt x="59" y="179073"/>
                      <a:pt x="128" y="179073"/>
                    </a:cubicBezTo>
                    <a:cubicBezTo>
                      <a:pt x="209" y="179073"/>
                      <a:pt x="266" y="179038"/>
                      <a:pt x="266" y="178992"/>
                    </a:cubicBezTo>
                    <a:lnTo>
                      <a:pt x="266" y="128"/>
                    </a:lnTo>
                    <a:cubicBezTo>
                      <a:pt x="266" y="58"/>
                      <a:pt x="209"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2315013" y="679929"/>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2155738" y="679929"/>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1996438" y="679929"/>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1837163" y="679929"/>
                <a:ext cx="6650" cy="4476850"/>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1678163" y="679929"/>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1518863" y="679929"/>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1359588" y="679929"/>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1200288" y="679929"/>
                <a:ext cx="6675" cy="4476850"/>
              </a:xfrm>
              <a:custGeom>
                <a:avLst/>
                <a:gdLst/>
                <a:ahLst/>
                <a:cxnLst/>
                <a:rect l="l" t="t" r="r" b="b"/>
                <a:pathLst>
                  <a:path w="267" h="179074" extrusionOk="0">
                    <a:moveTo>
                      <a:pt x="139" y="1"/>
                    </a:moveTo>
                    <a:cubicBezTo>
                      <a:pt x="58" y="1"/>
                      <a:pt x="1" y="58"/>
                      <a:pt x="1" y="128"/>
                    </a:cubicBezTo>
                    <a:lnTo>
                      <a:pt x="1" y="178992"/>
                    </a:lnTo>
                    <a:cubicBezTo>
                      <a:pt x="1" y="179038"/>
                      <a:pt x="58" y="179073"/>
                      <a:pt x="139" y="179073"/>
                    </a:cubicBezTo>
                    <a:cubicBezTo>
                      <a:pt x="208" y="179073"/>
                      <a:pt x="266" y="179038"/>
                      <a:pt x="266" y="178992"/>
                    </a:cubicBezTo>
                    <a:lnTo>
                      <a:pt x="266" y="128"/>
                    </a:lnTo>
                    <a:cubicBezTo>
                      <a:pt x="266" y="58"/>
                      <a:pt x="208" y="1"/>
                      <a:pt x="1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1041288" y="679929"/>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882013" y="679929"/>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722713" y="679929"/>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563438" y="679929"/>
                <a:ext cx="6650" cy="4476850"/>
              </a:xfrm>
              <a:custGeom>
                <a:avLst/>
                <a:gdLst/>
                <a:ahLst/>
                <a:cxnLst/>
                <a:rect l="l" t="t" r="r" b="b"/>
                <a:pathLst>
                  <a:path w="266" h="179074" extrusionOk="0">
                    <a:moveTo>
                      <a:pt x="139" y="1"/>
                    </a:moveTo>
                    <a:cubicBezTo>
                      <a:pt x="58" y="1"/>
                      <a:pt x="0" y="58"/>
                      <a:pt x="0" y="128"/>
                    </a:cubicBezTo>
                    <a:lnTo>
                      <a:pt x="0" y="178992"/>
                    </a:lnTo>
                    <a:cubicBezTo>
                      <a:pt x="0" y="179038"/>
                      <a:pt x="58" y="179073"/>
                      <a:pt x="139" y="179073"/>
                    </a:cubicBezTo>
                    <a:cubicBezTo>
                      <a:pt x="208" y="179073"/>
                      <a:pt x="266" y="179038"/>
                      <a:pt x="266" y="178992"/>
                    </a:cubicBezTo>
                    <a:lnTo>
                      <a:pt x="266" y="128"/>
                    </a:lnTo>
                    <a:cubicBezTo>
                      <a:pt x="266" y="58"/>
                      <a:pt x="208" y="1"/>
                      <a:pt x="1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404438" y="679929"/>
                <a:ext cx="6350" cy="4476850"/>
              </a:xfrm>
              <a:custGeom>
                <a:avLst/>
                <a:gdLst/>
                <a:ahLst/>
                <a:cxnLst/>
                <a:rect l="l" t="t" r="r" b="b"/>
                <a:pathLst>
                  <a:path w="254"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8" name="Google Shape;88;p2"/>
          <p:cNvGrpSpPr/>
          <p:nvPr/>
        </p:nvGrpSpPr>
        <p:grpSpPr>
          <a:xfrm>
            <a:off x="470602" y="728297"/>
            <a:ext cx="8202797" cy="3686905"/>
            <a:chOff x="661102" y="820575"/>
            <a:chExt cx="8202797" cy="3593825"/>
          </a:xfrm>
        </p:grpSpPr>
        <p:sp>
          <p:nvSpPr>
            <p:cNvPr id="89" name="Google Shape;89;p2"/>
            <p:cNvSpPr/>
            <p:nvPr/>
          </p:nvSpPr>
          <p:spPr>
            <a:xfrm>
              <a:off x="661102" y="820575"/>
              <a:ext cx="6693014" cy="3207159"/>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rot="10800000" flipH="1">
              <a:off x="2674605" y="1448707"/>
              <a:ext cx="6189294" cy="2965693"/>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 name="Google Shape;91;p2"/>
          <p:cNvGrpSpPr/>
          <p:nvPr/>
        </p:nvGrpSpPr>
        <p:grpSpPr>
          <a:xfrm>
            <a:off x="-570965" y="-426977"/>
            <a:ext cx="5374897" cy="3417326"/>
            <a:chOff x="-570965" y="-426977"/>
            <a:chExt cx="5374897" cy="3417326"/>
          </a:xfrm>
        </p:grpSpPr>
        <p:sp>
          <p:nvSpPr>
            <p:cNvPr id="92" name="Google Shape;92;p2"/>
            <p:cNvSpPr/>
            <p:nvPr/>
          </p:nvSpPr>
          <p:spPr>
            <a:xfrm>
              <a:off x="45087" y="-99211"/>
              <a:ext cx="763651" cy="775860"/>
            </a:xfrm>
            <a:custGeom>
              <a:avLst/>
              <a:gdLst/>
              <a:ahLst/>
              <a:cxnLst/>
              <a:rect l="l" t="t" r="r" b="b"/>
              <a:pathLst>
                <a:path w="14316" h="15204" extrusionOk="0">
                  <a:moveTo>
                    <a:pt x="5349" y="0"/>
                  </a:moveTo>
                  <a:cubicBezTo>
                    <a:pt x="5132" y="0"/>
                    <a:pt x="4905" y="12"/>
                    <a:pt x="4668" y="37"/>
                  </a:cubicBezTo>
                  <a:cubicBezTo>
                    <a:pt x="292" y="478"/>
                    <a:pt x="118" y="5242"/>
                    <a:pt x="118" y="5242"/>
                  </a:cubicBezTo>
                  <a:cubicBezTo>
                    <a:pt x="0" y="6500"/>
                    <a:pt x="832" y="7018"/>
                    <a:pt x="1660" y="7018"/>
                  </a:cubicBezTo>
                  <a:cubicBezTo>
                    <a:pt x="2056" y="7018"/>
                    <a:pt x="2451" y="6899"/>
                    <a:pt x="2741" y="6687"/>
                  </a:cubicBezTo>
                  <a:cubicBezTo>
                    <a:pt x="3712" y="5972"/>
                    <a:pt x="3463" y="3486"/>
                    <a:pt x="4966" y="3486"/>
                  </a:cubicBezTo>
                  <a:cubicBezTo>
                    <a:pt x="5037" y="3486"/>
                    <a:pt x="5111" y="3491"/>
                    <a:pt x="5190" y="3503"/>
                  </a:cubicBezTo>
                  <a:cubicBezTo>
                    <a:pt x="7585" y="3837"/>
                    <a:pt x="6755" y="7798"/>
                    <a:pt x="5350" y="10501"/>
                  </a:cubicBezTo>
                  <a:cubicBezTo>
                    <a:pt x="3945" y="13204"/>
                    <a:pt x="4146" y="14676"/>
                    <a:pt x="4855" y="15131"/>
                  </a:cubicBezTo>
                  <a:cubicBezTo>
                    <a:pt x="4932" y="15181"/>
                    <a:pt x="5043" y="15203"/>
                    <a:pt x="5183" y="15203"/>
                  </a:cubicBezTo>
                  <a:cubicBezTo>
                    <a:pt x="6329" y="15203"/>
                    <a:pt x="9401" y="13669"/>
                    <a:pt x="11345" y="12763"/>
                  </a:cubicBezTo>
                  <a:cubicBezTo>
                    <a:pt x="13540" y="11746"/>
                    <a:pt x="14316" y="10688"/>
                    <a:pt x="13018" y="9591"/>
                  </a:cubicBezTo>
                  <a:cubicBezTo>
                    <a:pt x="12760" y="9374"/>
                    <a:pt x="12455" y="9287"/>
                    <a:pt x="12126" y="9287"/>
                  </a:cubicBezTo>
                  <a:cubicBezTo>
                    <a:pt x="10818" y="9287"/>
                    <a:pt x="9131" y="10667"/>
                    <a:pt x="8522" y="10688"/>
                  </a:cubicBezTo>
                  <a:cubicBezTo>
                    <a:pt x="8518" y="10689"/>
                    <a:pt x="8514" y="10689"/>
                    <a:pt x="8510" y="10689"/>
                  </a:cubicBezTo>
                  <a:cubicBezTo>
                    <a:pt x="7768" y="10689"/>
                    <a:pt x="9873" y="8143"/>
                    <a:pt x="9806" y="5015"/>
                  </a:cubicBezTo>
                  <a:cubicBezTo>
                    <a:pt x="9768" y="2951"/>
                    <a:pt x="8772" y="0"/>
                    <a:pt x="534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214876" y="-78901"/>
              <a:ext cx="334778" cy="234177"/>
            </a:xfrm>
            <a:custGeom>
              <a:avLst/>
              <a:gdLst/>
              <a:ahLst/>
              <a:cxnLst/>
              <a:rect l="l" t="t" r="r" b="b"/>
              <a:pathLst>
                <a:path w="6276" h="4589" extrusionOk="0">
                  <a:moveTo>
                    <a:pt x="2233" y="1"/>
                  </a:moveTo>
                  <a:cubicBezTo>
                    <a:pt x="1164" y="1"/>
                    <a:pt x="294" y="428"/>
                    <a:pt x="294" y="428"/>
                  </a:cubicBezTo>
                  <a:cubicBezTo>
                    <a:pt x="3" y="603"/>
                    <a:pt x="0" y="728"/>
                    <a:pt x="274" y="728"/>
                  </a:cubicBezTo>
                  <a:cubicBezTo>
                    <a:pt x="379" y="728"/>
                    <a:pt x="524" y="710"/>
                    <a:pt x="709" y="669"/>
                  </a:cubicBezTo>
                  <a:cubicBezTo>
                    <a:pt x="838" y="639"/>
                    <a:pt x="1380" y="374"/>
                    <a:pt x="2131" y="374"/>
                  </a:cubicBezTo>
                  <a:cubicBezTo>
                    <a:pt x="2699" y="374"/>
                    <a:pt x="3387" y="525"/>
                    <a:pt x="4108" y="1044"/>
                  </a:cubicBezTo>
                  <a:cubicBezTo>
                    <a:pt x="5616" y="2130"/>
                    <a:pt x="5829" y="4588"/>
                    <a:pt x="5955" y="4588"/>
                  </a:cubicBezTo>
                  <a:cubicBezTo>
                    <a:pt x="5969" y="4588"/>
                    <a:pt x="5981" y="4559"/>
                    <a:pt x="5994" y="4496"/>
                  </a:cubicBezTo>
                  <a:cubicBezTo>
                    <a:pt x="6128" y="3854"/>
                    <a:pt x="6275" y="2195"/>
                    <a:pt x="4201" y="629"/>
                  </a:cubicBezTo>
                  <a:cubicBezTo>
                    <a:pt x="3569" y="151"/>
                    <a:pt x="2866" y="1"/>
                    <a:pt x="2233"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175776" y="-40884"/>
              <a:ext cx="49502" cy="25515"/>
            </a:xfrm>
            <a:custGeom>
              <a:avLst/>
              <a:gdLst/>
              <a:ahLst/>
              <a:cxnLst/>
              <a:rect l="l" t="t" r="r" b="b"/>
              <a:pathLst>
                <a:path w="928" h="500" extrusionOk="0">
                  <a:moveTo>
                    <a:pt x="629" y="0"/>
                  </a:moveTo>
                  <a:cubicBezTo>
                    <a:pt x="398" y="0"/>
                    <a:pt x="90" y="379"/>
                    <a:pt x="90" y="379"/>
                  </a:cubicBezTo>
                  <a:cubicBezTo>
                    <a:pt x="1" y="465"/>
                    <a:pt x="30" y="500"/>
                    <a:pt x="115" y="500"/>
                  </a:cubicBezTo>
                  <a:cubicBezTo>
                    <a:pt x="335" y="500"/>
                    <a:pt x="927" y="265"/>
                    <a:pt x="773" y="71"/>
                  </a:cubicBezTo>
                  <a:cubicBezTo>
                    <a:pt x="732" y="21"/>
                    <a:pt x="683" y="0"/>
                    <a:pt x="629"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1448795" y="-22411"/>
              <a:ext cx="462800" cy="152631"/>
            </a:xfrm>
            <a:custGeom>
              <a:avLst/>
              <a:gdLst/>
              <a:ahLst/>
              <a:cxnLst/>
              <a:rect l="l" t="t" r="r" b="b"/>
              <a:pathLst>
                <a:path w="8676" h="2991" extrusionOk="0">
                  <a:moveTo>
                    <a:pt x="7345" y="1"/>
                  </a:moveTo>
                  <a:cubicBezTo>
                    <a:pt x="6454" y="1"/>
                    <a:pt x="1208" y="619"/>
                    <a:pt x="1208" y="619"/>
                  </a:cubicBezTo>
                  <a:cubicBezTo>
                    <a:pt x="1" y="1013"/>
                    <a:pt x="776" y="2990"/>
                    <a:pt x="1349" y="2990"/>
                  </a:cubicBezTo>
                  <a:cubicBezTo>
                    <a:pt x="1360" y="2990"/>
                    <a:pt x="1371" y="2989"/>
                    <a:pt x="1382" y="2988"/>
                  </a:cubicBezTo>
                  <a:cubicBezTo>
                    <a:pt x="1904" y="2908"/>
                    <a:pt x="5531" y="2479"/>
                    <a:pt x="7177" y="2332"/>
                  </a:cubicBezTo>
                  <a:cubicBezTo>
                    <a:pt x="8675" y="2198"/>
                    <a:pt x="7993" y="44"/>
                    <a:pt x="7431" y="4"/>
                  </a:cubicBezTo>
                  <a:cubicBezTo>
                    <a:pt x="7410" y="2"/>
                    <a:pt x="7381" y="1"/>
                    <a:pt x="7345" y="1"/>
                  </a:cubicBezTo>
                  <a:close/>
                </a:path>
              </a:pathLst>
            </a:custGeom>
            <a:solidFill>
              <a:srgbClr val="8286C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1659551" y="-10878"/>
              <a:ext cx="190113" cy="20106"/>
            </a:xfrm>
            <a:custGeom>
              <a:avLst/>
              <a:gdLst/>
              <a:ahLst/>
              <a:cxnLst/>
              <a:rect l="l" t="t" r="r" b="b"/>
              <a:pathLst>
                <a:path w="3564" h="394" extrusionOk="0">
                  <a:moveTo>
                    <a:pt x="2988" y="0"/>
                  </a:moveTo>
                  <a:cubicBezTo>
                    <a:pt x="2173" y="0"/>
                    <a:pt x="175" y="300"/>
                    <a:pt x="175" y="300"/>
                  </a:cubicBezTo>
                  <a:cubicBezTo>
                    <a:pt x="1" y="367"/>
                    <a:pt x="131" y="393"/>
                    <a:pt x="419" y="393"/>
                  </a:cubicBezTo>
                  <a:cubicBezTo>
                    <a:pt x="1283" y="393"/>
                    <a:pt x="3564" y="152"/>
                    <a:pt x="3293" y="32"/>
                  </a:cubicBezTo>
                  <a:cubicBezTo>
                    <a:pt x="3240" y="10"/>
                    <a:pt x="3133" y="0"/>
                    <a:pt x="2988"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1630426" y="6013"/>
              <a:ext cx="33286" cy="7297"/>
            </a:xfrm>
            <a:custGeom>
              <a:avLst/>
              <a:gdLst/>
              <a:ahLst/>
              <a:cxnLst/>
              <a:rect l="l" t="t" r="r" b="b"/>
              <a:pathLst>
                <a:path w="624" h="143" extrusionOk="0">
                  <a:moveTo>
                    <a:pt x="333" y="0"/>
                  </a:moveTo>
                  <a:cubicBezTo>
                    <a:pt x="227" y="0"/>
                    <a:pt x="111" y="22"/>
                    <a:pt x="52" y="76"/>
                  </a:cubicBezTo>
                  <a:cubicBezTo>
                    <a:pt x="0" y="127"/>
                    <a:pt x="57" y="143"/>
                    <a:pt x="148" y="143"/>
                  </a:cubicBezTo>
                  <a:cubicBezTo>
                    <a:pt x="292" y="143"/>
                    <a:pt x="520" y="102"/>
                    <a:pt x="520" y="102"/>
                  </a:cubicBezTo>
                  <a:cubicBezTo>
                    <a:pt x="624" y="47"/>
                    <a:pt x="490" y="0"/>
                    <a:pt x="333"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729471" y="-426977"/>
              <a:ext cx="762371" cy="779381"/>
            </a:xfrm>
            <a:custGeom>
              <a:avLst/>
              <a:gdLst/>
              <a:ahLst/>
              <a:cxnLst/>
              <a:rect l="l" t="t" r="r" b="b"/>
              <a:pathLst>
                <a:path w="14292" h="15273" extrusionOk="0">
                  <a:moveTo>
                    <a:pt x="5610" y="1"/>
                  </a:moveTo>
                  <a:cubicBezTo>
                    <a:pt x="4341" y="1"/>
                    <a:pt x="4314" y="981"/>
                    <a:pt x="4376" y="1535"/>
                  </a:cubicBezTo>
                  <a:cubicBezTo>
                    <a:pt x="4470" y="2365"/>
                    <a:pt x="9127" y="4466"/>
                    <a:pt x="9127" y="4466"/>
                  </a:cubicBezTo>
                  <a:cubicBezTo>
                    <a:pt x="9127" y="4466"/>
                    <a:pt x="6571" y="5737"/>
                    <a:pt x="4791" y="6687"/>
                  </a:cubicBezTo>
                  <a:cubicBezTo>
                    <a:pt x="3011" y="7624"/>
                    <a:pt x="6129" y="8614"/>
                    <a:pt x="7200" y="9297"/>
                  </a:cubicBezTo>
                  <a:cubicBezTo>
                    <a:pt x="8258" y="9972"/>
                    <a:pt x="7328" y="11733"/>
                    <a:pt x="5741" y="11733"/>
                  </a:cubicBezTo>
                  <a:cubicBezTo>
                    <a:pt x="5723" y="11733"/>
                    <a:pt x="5706" y="11733"/>
                    <a:pt x="5688" y="11732"/>
                  </a:cubicBezTo>
                  <a:cubicBezTo>
                    <a:pt x="4110" y="11693"/>
                    <a:pt x="3599" y="8313"/>
                    <a:pt x="1916" y="8313"/>
                  </a:cubicBezTo>
                  <a:cubicBezTo>
                    <a:pt x="1871" y="8313"/>
                    <a:pt x="1826" y="8315"/>
                    <a:pt x="1780" y="8320"/>
                  </a:cubicBezTo>
                  <a:cubicBezTo>
                    <a:pt x="0" y="8507"/>
                    <a:pt x="41" y="12803"/>
                    <a:pt x="3172" y="14489"/>
                  </a:cubicBezTo>
                  <a:cubicBezTo>
                    <a:pt x="4154" y="15018"/>
                    <a:pt x="5148" y="15272"/>
                    <a:pt x="6090" y="15272"/>
                  </a:cubicBezTo>
                  <a:cubicBezTo>
                    <a:pt x="7934" y="15272"/>
                    <a:pt x="9585" y="14301"/>
                    <a:pt x="10585" y="12522"/>
                  </a:cubicBezTo>
                  <a:cubicBezTo>
                    <a:pt x="12097" y="9845"/>
                    <a:pt x="9889" y="7584"/>
                    <a:pt x="9889" y="7584"/>
                  </a:cubicBezTo>
                  <a:cubicBezTo>
                    <a:pt x="9889" y="7584"/>
                    <a:pt x="13248" y="6875"/>
                    <a:pt x="13770" y="5001"/>
                  </a:cubicBezTo>
                  <a:cubicBezTo>
                    <a:pt x="14292" y="3128"/>
                    <a:pt x="12726" y="2847"/>
                    <a:pt x="8551" y="893"/>
                  </a:cubicBezTo>
                  <a:cubicBezTo>
                    <a:pt x="7173" y="241"/>
                    <a:pt x="6239" y="1"/>
                    <a:pt x="561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1197072" y="-18482"/>
              <a:ext cx="108499" cy="283880"/>
            </a:xfrm>
            <a:custGeom>
              <a:avLst/>
              <a:gdLst/>
              <a:ahLst/>
              <a:cxnLst/>
              <a:rect l="l" t="t" r="r" b="b"/>
              <a:pathLst>
                <a:path w="2034" h="5563" extrusionOk="0">
                  <a:moveTo>
                    <a:pt x="646" y="0"/>
                  </a:moveTo>
                  <a:cubicBezTo>
                    <a:pt x="540" y="0"/>
                    <a:pt x="560" y="122"/>
                    <a:pt x="802" y="382"/>
                  </a:cubicBezTo>
                  <a:cubicBezTo>
                    <a:pt x="936" y="516"/>
                    <a:pt x="1619" y="1158"/>
                    <a:pt x="1498" y="2710"/>
                  </a:cubicBezTo>
                  <a:cubicBezTo>
                    <a:pt x="1361" y="4662"/>
                    <a:pt x="0" y="5563"/>
                    <a:pt x="194" y="5563"/>
                  </a:cubicBezTo>
                  <a:cubicBezTo>
                    <a:pt x="209" y="5563"/>
                    <a:pt x="233" y="5557"/>
                    <a:pt x="267" y="5547"/>
                  </a:cubicBezTo>
                  <a:cubicBezTo>
                    <a:pt x="735" y="5400"/>
                    <a:pt x="1659" y="4637"/>
                    <a:pt x="1873" y="2697"/>
                  </a:cubicBezTo>
                  <a:cubicBezTo>
                    <a:pt x="2033" y="1104"/>
                    <a:pt x="883" y="87"/>
                    <a:pt x="883" y="87"/>
                  </a:cubicBezTo>
                  <a:cubicBezTo>
                    <a:pt x="781" y="30"/>
                    <a:pt x="698" y="0"/>
                    <a:pt x="646"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1254095" y="-317262"/>
              <a:ext cx="220625" cy="219174"/>
            </a:xfrm>
            <a:custGeom>
              <a:avLst/>
              <a:gdLst/>
              <a:ahLst/>
              <a:cxnLst/>
              <a:rect l="l" t="t" r="r" b="b"/>
              <a:pathLst>
                <a:path w="4136" h="4295" extrusionOk="0">
                  <a:moveTo>
                    <a:pt x="643" y="1"/>
                  </a:moveTo>
                  <a:lnTo>
                    <a:pt x="643" y="1"/>
                  </a:lnTo>
                  <a:cubicBezTo>
                    <a:pt x="1" y="81"/>
                    <a:pt x="2784" y="1232"/>
                    <a:pt x="3052" y="1433"/>
                  </a:cubicBezTo>
                  <a:cubicBezTo>
                    <a:pt x="3761" y="1981"/>
                    <a:pt x="3494" y="2784"/>
                    <a:pt x="2972" y="3293"/>
                  </a:cubicBezTo>
                  <a:cubicBezTo>
                    <a:pt x="2556" y="3687"/>
                    <a:pt x="1766" y="4294"/>
                    <a:pt x="1970" y="4294"/>
                  </a:cubicBezTo>
                  <a:cubicBezTo>
                    <a:pt x="2022" y="4294"/>
                    <a:pt x="2139" y="4255"/>
                    <a:pt x="2343" y="4163"/>
                  </a:cubicBezTo>
                  <a:cubicBezTo>
                    <a:pt x="3360" y="3708"/>
                    <a:pt x="4136" y="2597"/>
                    <a:pt x="3654" y="1700"/>
                  </a:cubicBezTo>
                  <a:cubicBezTo>
                    <a:pt x="3159" y="790"/>
                    <a:pt x="643" y="1"/>
                    <a:pt x="643"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3019465" y="378481"/>
              <a:ext cx="229799" cy="210091"/>
            </a:xfrm>
            <a:custGeom>
              <a:avLst/>
              <a:gdLst/>
              <a:ahLst/>
              <a:cxnLst/>
              <a:rect l="l" t="t" r="r" b="b"/>
              <a:pathLst>
                <a:path w="4308" h="4117" extrusionOk="0">
                  <a:moveTo>
                    <a:pt x="650" y="1"/>
                  </a:moveTo>
                  <a:cubicBezTo>
                    <a:pt x="469" y="1"/>
                    <a:pt x="360" y="16"/>
                    <a:pt x="360" y="16"/>
                  </a:cubicBezTo>
                  <a:cubicBezTo>
                    <a:pt x="28" y="144"/>
                    <a:pt x="1" y="271"/>
                    <a:pt x="451" y="271"/>
                  </a:cubicBezTo>
                  <a:cubicBezTo>
                    <a:pt x="473" y="271"/>
                    <a:pt x="496" y="271"/>
                    <a:pt x="520" y="270"/>
                  </a:cubicBezTo>
                  <a:cubicBezTo>
                    <a:pt x="555" y="268"/>
                    <a:pt x="615" y="263"/>
                    <a:pt x="696" y="263"/>
                  </a:cubicBezTo>
                  <a:cubicBezTo>
                    <a:pt x="1057" y="263"/>
                    <a:pt x="1846" y="365"/>
                    <a:pt x="2742" y="1261"/>
                  </a:cubicBezTo>
                  <a:cubicBezTo>
                    <a:pt x="4077" y="2572"/>
                    <a:pt x="3947" y="4117"/>
                    <a:pt x="4035" y="4117"/>
                  </a:cubicBezTo>
                  <a:cubicBezTo>
                    <a:pt x="4045" y="4117"/>
                    <a:pt x="4059" y="4094"/>
                    <a:pt x="4080" y="4044"/>
                  </a:cubicBezTo>
                  <a:cubicBezTo>
                    <a:pt x="4281" y="3589"/>
                    <a:pt x="4307" y="2398"/>
                    <a:pt x="2969" y="966"/>
                  </a:cubicBezTo>
                  <a:cubicBezTo>
                    <a:pt x="2167" y="115"/>
                    <a:pt x="1143" y="1"/>
                    <a:pt x="650"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2818310" y="97509"/>
              <a:ext cx="218064" cy="67053"/>
            </a:xfrm>
            <a:custGeom>
              <a:avLst/>
              <a:gdLst/>
              <a:ahLst/>
              <a:cxnLst/>
              <a:rect l="l" t="t" r="r" b="b"/>
              <a:pathLst>
                <a:path w="4088" h="1314" extrusionOk="0">
                  <a:moveTo>
                    <a:pt x="3249" y="1"/>
                  </a:moveTo>
                  <a:cubicBezTo>
                    <a:pt x="3176" y="1"/>
                    <a:pt x="3100" y="7"/>
                    <a:pt x="3020" y="22"/>
                  </a:cubicBezTo>
                  <a:cubicBezTo>
                    <a:pt x="2445" y="143"/>
                    <a:pt x="90" y="1160"/>
                    <a:pt x="90" y="1160"/>
                  </a:cubicBezTo>
                  <a:cubicBezTo>
                    <a:pt x="1" y="1268"/>
                    <a:pt x="29" y="1313"/>
                    <a:pt x="135" y="1313"/>
                  </a:cubicBezTo>
                  <a:cubicBezTo>
                    <a:pt x="541" y="1313"/>
                    <a:pt x="2078" y="662"/>
                    <a:pt x="2565" y="397"/>
                  </a:cubicBezTo>
                  <a:cubicBezTo>
                    <a:pt x="2736" y="302"/>
                    <a:pt x="2931" y="270"/>
                    <a:pt x="3123" y="270"/>
                  </a:cubicBezTo>
                  <a:cubicBezTo>
                    <a:pt x="3532" y="270"/>
                    <a:pt x="3927" y="417"/>
                    <a:pt x="4045" y="417"/>
                  </a:cubicBezTo>
                  <a:cubicBezTo>
                    <a:pt x="4075" y="417"/>
                    <a:pt x="4087" y="407"/>
                    <a:pt x="4077" y="384"/>
                  </a:cubicBezTo>
                  <a:cubicBezTo>
                    <a:pt x="4020" y="257"/>
                    <a:pt x="3704" y="1"/>
                    <a:pt x="3249"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3030187" y="125219"/>
              <a:ext cx="27045" cy="24494"/>
            </a:xfrm>
            <a:custGeom>
              <a:avLst/>
              <a:gdLst/>
              <a:ahLst/>
              <a:cxnLst/>
              <a:rect l="l" t="t" r="r" b="b"/>
              <a:pathLst>
                <a:path w="507" h="480" extrusionOk="0">
                  <a:moveTo>
                    <a:pt x="167" y="1"/>
                  </a:moveTo>
                  <a:cubicBezTo>
                    <a:pt x="1" y="1"/>
                    <a:pt x="267" y="480"/>
                    <a:pt x="380" y="480"/>
                  </a:cubicBezTo>
                  <a:cubicBezTo>
                    <a:pt x="394" y="480"/>
                    <a:pt x="405" y="472"/>
                    <a:pt x="413" y="456"/>
                  </a:cubicBezTo>
                  <a:cubicBezTo>
                    <a:pt x="507" y="296"/>
                    <a:pt x="226" y="15"/>
                    <a:pt x="226" y="15"/>
                  </a:cubicBezTo>
                  <a:cubicBezTo>
                    <a:pt x="202" y="5"/>
                    <a:pt x="182" y="1"/>
                    <a:pt x="167"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37246" y="1430260"/>
              <a:ext cx="430314" cy="725494"/>
            </a:xfrm>
            <a:custGeom>
              <a:avLst/>
              <a:gdLst/>
              <a:ahLst/>
              <a:cxnLst/>
              <a:rect l="l" t="t" r="r" b="b"/>
              <a:pathLst>
                <a:path w="8067" h="14217" extrusionOk="0">
                  <a:moveTo>
                    <a:pt x="5133" y="0"/>
                  </a:moveTo>
                  <a:cubicBezTo>
                    <a:pt x="4980" y="0"/>
                    <a:pt x="4828" y="13"/>
                    <a:pt x="4681" y="39"/>
                  </a:cubicBezTo>
                  <a:cubicBezTo>
                    <a:pt x="4681" y="39"/>
                    <a:pt x="961" y="535"/>
                    <a:pt x="934" y="1712"/>
                  </a:cubicBezTo>
                  <a:cubicBezTo>
                    <a:pt x="900" y="2715"/>
                    <a:pt x="2622" y="3149"/>
                    <a:pt x="3374" y="3149"/>
                  </a:cubicBezTo>
                  <a:cubicBezTo>
                    <a:pt x="3515" y="3149"/>
                    <a:pt x="3622" y="3133"/>
                    <a:pt x="3677" y="3104"/>
                  </a:cubicBezTo>
                  <a:cubicBezTo>
                    <a:pt x="3681" y="3102"/>
                    <a:pt x="3684" y="3101"/>
                    <a:pt x="3687" y="3101"/>
                  </a:cubicBezTo>
                  <a:cubicBezTo>
                    <a:pt x="3944" y="3101"/>
                    <a:pt x="0" y="12689"/>
                    <a:pt x="265" y="13127"/>
                  </a:cubicBezTo>
                  <a:cubicBezTo>
                    <a:pt x="485" y="13500"/>
                    <a:pt x="2031" y="14216"/>
                    <a:pt x="2769" y="14216"/>
                  </a:cubicBezTo>
                  <a:cubicBezTo>
                    <a:pt x="2930" y="14216"/>
                    <a:pt x="3053" y="14182"/>
                    <a:pt x="3115" y="14103"/>
                  </a:cubicBezTo>
                  <a:cubicBezTo>
                    <a:pt x="3463" y="13648"/>
                    <a:pt x="8066" y="1217"/>
                    <a:pt x="7785" y="936"/>
                  </a:cubicBezTo>
                  <a:cubicBezTo>
                    <a:pt x="7538" y="676"/>
                    <a:pt x="6280" y="0"/>
                    <a:pt x="51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285502" y="1504509"/>
              <a:ext cx="141358" cy="342973"/>
            </a:xfrm>
            <a:custGeom>
              <a:avLst/>
              <a:gdLst/>
              <a:ahLst/>
              <a:cxnLst/>
              <a:rect l="l" t="t" r="r" b="b"/>
              <a:pathLst>
                <a:path w="2650" h="6721" extrusionOk="0">
                  <a:moveTo>
                    <a:pt x="2559" y="1"/>
                  </a:moveTo>
                  <a:cubicBezTo>
                    <a:pt x="2331" y="1"/>
                    <a:pt x="1717" y="1756"/>
                    <a:pt x="1004" y="3710"/>
                  </a:cubicBezTo>
                  <a:cubicBezTo>
                    <a:pt x="134" y="6091"/>
                    <a:pt x="0" y="6667"/>
                    <a:pt x="214" y="6720"/>
                  </a:cubicBezTo>
                  <a:cubicBezTo>
                    <a:pt x="215" y="6720"/>
                    <a:pt x="216" y="6721"/>
                    <a:pt x="216" y="6721"/>
                  </a:cubicBezTo>
                  <a:cubicBezTo>
                    <a:pt x="455" y="6721"/>
                    <a:pt x="2650" y="270"/>
                    <a:pt x="2650" y="270"/>
                  </a:cubicBezTo>
                  <a:cubicBezTo>
                    <a:pt x="2640" y="85"/>
                    <a:pt x="2609" y="1"/>
                    <a:pt x="2559"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270513" y="1861872"/>
              <a:ext cx="28592" cy="32047"/>
            </a:xfrm>
            <a:custGeom>
              <a:avLst/>
              <a:gdLst/>
              <a:ahLst/>
              <a:cxnLst/>
              <a:rect l="l" t="t" r="r" b="b"/>
              <a:pathLst>
                <a:path w="536" h="628" extrusionOk="0">
                  <a:moveTo>
                    <a:pt x="344" y="1"/>
                  </a:moveTo>
                  <a:cubicBezTo>
                    <a:pt x="160" y="1"/>
                    <a:pt x="130" y="155"/>
                    <a:pt x="67" y="333"/>
                  </a:cubicBezTo>
                  <a:cubicBezTo>
                    <a:pt x="0" y="547"/>
                    <a:pt x="54" y="601"/>
                    <a:pt x="268" y="627"/>
                  </a:cubicBezTo>
                  <a:cubicBezTo>
                    <a:pt x="270" y="627"/>
                    <a:pt x="272" y="628"/>
                    <a:pt x="275" y="628"/>
                  </a:cubicBezTo>
                  <a:cubicBezTo>
                    <a:pt x="483" y="628"/>
                    <a:pt x="535" y="39"/>
                    <a:pt x="535" y="39"/>
                  </a:cubicBezTo>
                  <a:cubicBezTo>
                    <a:pt x="457" y="13"/>
                    <a:pt x="395" y="1"/>
                    <a:pt x="344"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558882" y="2295014"/>
              <a:ext cx="673182" cy="695335"/>
            </a:xfrm>
            <a:custGeom>
              <a:avLst/>
              <a:gdLst/>
              <a:ahLst/>
              <a:cxnLst/>
              <a:rect l="l" t="t" r="r" b="b"/>
              <a:pathLst>
                <a:path w="12620" h="13626" extrusionOk="0">
                  <a:moveTo>
                    <a:pt x="6486" y="3040"/>
                  </a:moveTo>
                  <a:cubicBezTo>
                    <a:pt x="6710" y="3040"/>
                    <a:pt x="6938" y="3081"/>
                    <a:pt x="7159" y="3166"/>
                  </a:cubicBezTo>
                  <a:cubicBezTo>
                    <a:pt x="8136" y="3527"/>
                    <a:pt x="8631" y="4624"/>
                    <a:pt x="8257" y="5601"/>
                  </a:cubicBezTo>
                  <a:cubicBezTo>
                    <a:pt x="7976" y="6361"/>
                    <a:pt x="7248" y="6830"/>
                    <a:pt x="6479" y="6830"/>
                  </a:cubicBezTo>
                  <a:cubicBezTo>
                    <a:pt x="6260" y="6830"/>
                    <a:pt x="6038" y="6792"/>
                    <a:pt x="5821" y="6712"/>
                  </a:cubicBezTo>
                  <a:cubicBezTo>
                    <a:pt x="4844" y="6337"/>
                    <a:pt x="4349" y="5240"/>
                    <a:pt x="4711" y="4263"/>
                  </a:cubicBezTo>
                  <a:cubicBezTo>
                    <a:pt x="5000" y="3508"/>
                    <a:pt x="5722" y="3040"/>
                    <a:pt x="6486" y="3040"/>
                  </a:cubicBezTo>
                  <a:close/>
                  <a:moveTo>
                    <a:pt x="6295" y="1"/>
                  </a:moveTo>
                  <a:cubicBezTo>
                    <a:pt x="4477" y="1"/>
                    <a:pt x="2620" y="894"/>
                    <a:pt x="1646" y="3366"/>
                  </a:cubicBezTo>
                  <a:cubicBezTo>
                    <a:pt x="0" y="7582"/>
                    <a:pt x="4349" y="9361"/>
                    <a:pt x="4349" y="9361"/>
                  </a:cubicBezTo>
                  <a:cubicBezTo>
                    <a:pt x="4349" y="9361"/>
                    <a:pt x="3640" y="9856"/>
                    <a:pt x="2422" y="10699"/>
                  </a:cubicBezTo>
                  <a:cubicBezTo>
                    <a:pt x="1205" y="11543"/>
                    <a:pt x="522" y="11931"/>
                    <a:pt x="1553" y="13015"/>
                  </a:cubicBezTo>
                  <a:cubicBezTo>
                    <a:pt x="1977" y="13458"/>
                    <a:pt x="2418" y="13625"/>
                    <a:pt x="2851" y="13625"/>
                  </a:cubicBezTo>
                  <a:cubicBezTo>
                    <a:pt x="3879" y="13625"/>
                    <a:pt x="4855" y="12683"/>
                    <a:pt x="5420" y="12279"/>
                  </a:cubicBezTo>
                  <a:cubicBezTo>
                    <a:pt x="6223" y="11690"/>
                    <a:pt x="7855" y="10873"/>
                    <a:pt x="10237" y="8679"/>
                  </a:cubicBezTo>
                  <a:cubicBezTo>
                    <a:pt x="12619" y="6484"/>
                    <a:pt x="11977" y="2657"/>
                    <a:pt x="9755" y="1092"/>
                  </a:cubicBezTo>
                  <a:cubicBezTo>
                    <a:pt x="8837" y="444"/>
                    <a:pt x="7576" y="1"/>
                    <a:pt x="6295" y="1"/>
                  </a:cubicBezTo>
                  <a:close/>
                </a:path>
              </a:pathLst>
            </a:custGeom>
            <a:solidFill>
              <a:srgbClr val="AC28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1063022" y="2379775"/>
              <a:ext cx="102631" cy="336186"/>
            </a:xfrm>
            <a:custGeom>
              <a:avLst/>
              <a:gdLst/>
              <a:ahLst/>
              <a:cxnLst/>
              <a:rect l="l" t="t" r="r" b="b"/>
              <a:pathLst>
                <a:path w="1924" h="6588" extrusionOk="0">
                  <a:moveTo>
                    <a:pt x="326" y="1"/>
                  </a:moveTo>
                  <a:cubicBezTo>
                    <a:pt x="168" y="1"/>
                    <a:pt x="249" y="209"/>
                    <a:pt x="599" y="528"/>
                  </a:cubicBezTo>
                  <a:cubicBezTo>
                    <a:pt x="759" y="675"/>
                    <a:pt x="1455" y="1331"/>
                    <a:pt x="1469" y="3137"/>
                  </a:cubicBezTo>
                  <a:cubicBezTo>
                    <a:pt x="1481" y="5409"/>
                    <a:pt x="0" y="6588"/>
                    <a:pt x="193" y="6588"/>
                  </a:cubicBezTo>
                  <a:cubicBezTo>
                    <a:pt x="209" y="6588"/>
                    <a:pt x="236" y="6579"/>
                    <a:pt x="278" y="6563"/>
                  </a:cubicBezTo>
                  <a:cubicBezTo>
                    <a:pt x="826" y="6349"/>
                    <a:pt x="1924" y="5372"/>
                    <a:pt x="1883" y="3097"/>
                  </a:cubicBezTo>
                  <a:cubicBezTo>
                    <a:pt x="1857" y="822"/>
                    <a:pt x="532" y="59"/>
                    <a:pt x="532" y="59"/>
                  </a:cubicBezTo>
                  <a:cubicBezTo>
                    <a:pt x="442" y="19"/>
                    <a:pt x="373" y="1"/>
                    <a:pt x="326"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945775" y="2322673"/>
              <a:ext cx="125302" cy="53786"/>
            </a:xfrm>
            <a:custGeom>
              <a:avLst/>
              <a:gdLst/>
              <a:ahLst/>
              <a:cxnLst/>
              <a:rect l="l" t="t" r="r" b="b"/>
              <a:pathLst>
                <a:path w="2349" h="1054" extrusionOk="0">
                  <a:moveTo>
                    <a:pt x="442" y="1"/>
                  </a:moveTo>
                  <a:lnTo>
                    <a:pt x="442" y="1"/>
                  </a:lnTo>
                  <a:cubicBezTo>
                    <a:pt x="0" y="108"/>
                    <a:pt x="656" y="322"/>
                    <a:pt x="1071" y="483"/>
                  </a:cubicBezTo>
                  <a:cubicBezTo>
                    <a:pt x="1531" y="657"/>
                    <a:pt x="2149" y="1054"/>
                    <a:pt x="2286" y="1054"/>
                  </a:cubicBezTo>
                  <a:cubicBezTo>
                    <a:pt x="2348" y="1054"/>
                    <a:pt x="2311" y="972"/>
                    <a:pt x="2114" y="750"/>
                  </a:cubicBezTo>
                  <a:cubicBezTo>
                    <a:pt x="1700" y="282"/>
                    <a:pt x="442" y="1"/>
                    <a:pt x="442"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925398" y="2312773"/>
              <a:ext cx="30672" cy="16636"/>
            </a:xfrm>
            <a:custGeom>
              <a:avLst/>
              <a:gdLst/>
              <a:ahLst/>
              <a:cxnLst/>
              <a:rect l="l" t="t" r="r" b="b"/>
              <a:pathLst>
                <a:path w="575" h="326" extrusionOk="0">
                  <a:moveTo>
                    <a:pt x="204" y="1"/>
                  </a:moveTo>
                  <a:cubicBezTo>
                    <a:pt x="105" y="1"/>
                    <a:pt x="1" y="57"/>
                    <a:pt x="101" y="168"/>
                  </a:cubicBezTo>
                  <a:cubicBezTo>
                    <a:pt x="177" y="252"/>
                    <a:pt x="347" y="326"/>
                    <a:pt x="460" y="326"/>
                  </a:cubicBezTo>
                  <a:cubicBezTo>
                    <a:pt x="527" y="326"/>
                    <a:pt x="574" y="300"/>
                    <a:pt x="569" y="235"/>
                  </a:cubicBezTo>
                  <a:cubicBezTo>
                    <a:pt x="556" y="61"/>
                    <a:pt x="262" y="8"/>
                    <a:pt x="262" y="8"/>
                  </a:cubicBezTo>
                  <a:cubicBezTo>
                    <a:pt x="244" y="3"/>
                    <a:pt x="224" y="1"/>
                    <a:pt x="204"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4115067" y="-347319"/>
              <a:ext cx="688865" cy="754683"/>
            </a:xfrm>
            <a:custGeom>
              <a:avLst/>
              <a:gdLst/>
              <a:ahLst/>
              <a:cxnLst/>
              <a:rect l="l" t="t" r="r" b="b"/>
              <a:pathLst>
                <a:path w="12914" h="14789" extrusionOk="0">
                  <a:moveTo>
                    <a:pt x="7845" y="2457"/>
                  </a:moveTo>
                  <a:cubicBezTo>
                    <a:pt x="7893" y="2457"/>
                    <a:pt x="7941" y="2459"/>
                    <a:pt x="7989" y="2463"/>
                  </a:cubicBezTo>
                  <a:cubicBezTo>
                    <a:pt x="8886" y="2544"/>
                    <a:pt x="9528" y="3347"/>
                    <a:pt x="9448" y="4256"/>
                  </a:cubicBezTo>
                  <a:cubicBezTo>
                    <a:pt x="9359" y="5104"/>
                    <a:pt x="8649" y="5748"/>
                    <a:pt x="7825" y="5748"/>
                  </a:cubicBezTo>
                  <a:cubicBezTo>
                    <a:pt x="7777" y="5748"/>
                    <a:pt x="7730" y="5746"/>
                    <a:pt x="7681" y="5742"/>
                  </a:cubicBezTo>
                  <a:cubicBezTo>
                    <a:pt x="6798" y="5648"/>
                    <a:pt x="6156" y="4859"/>
                    <a:pt x="6236" y="3949"/>
                  </a:cubicBezTo>
                  <a:cubicBezTo>
                    <a:pt x="6312" y="3101"/>
                    <a:pt x="7022" y="2457"/>
                    <a:pt x="7845" y="2457"/>
                  </a:cubicBezTo>
                  <a:close/>
                  <a:moveTo>
                    <a:pt x="7230" y="9000"/>
                  </a:moveTo>
                  <a:cubicBezTo>
                    <a:pt x="7277" y="9000"/>
                    <a:pt x="7325" y="9003"/>
                    <a:pt x="7373" y="9007"/>
                  </a:cubicBezTo>
                  <a:cubicBezTo>
                    <a:pt x="8257" y="9087"/>
                    <a:pt x="8912" y="9890"/>
                    <a:pt x="8819" y="10800"/>
                  </a:cubicBezTo>
                  <a:cubicBezTo>
                    <a:pt x="8743" y="11648"/>
                    <a:pt x="8033" y="12292"/>
                    <a:pt x="7209" y="12292"/>
                  </a:cubicBezTo>
                  <a:cubicBezTo>
                    <a:pt x="7162" y="12292"/>
                    <a:pt x="7114" y="12290"/>
                    <a:pt x="7066" y="12285"/>
                  </a:cubicBezTo>
                  <a:cubicBezTo>
                    <a:pt x="6183" y="12192"/>
                    <a:pt x="5527" y="11402"/>
                    <a:pt x="5621" y="10492"/>
                  </a:cubicBezTo>
                  <a:cubicBezTo>
                    <a:pt x="5696" y="9645"/>
                    <a:pt x="6406" y="9000"/>
                    <a:pt x="7230" y="9000"/>
                  </a:cubicBezTo>
                  <a:close/>
                  <a:moveTo>
                    <a:pt x="7595" y="1"/>
                  </a:moveTo>
                  <a:cubicBezTo>
                    <a:pt x="5822" y="1"/>
                    <a:pt x="4193" y="596"/>
                    <a:pt x="3372" y="2838"/>
                  </a:cubicBezTo>
                  <a:cubicBezTo>
                    <a:pt x="2436" y="5434"/>
                    <a:pt x="4537" y="6826"/>
                    <a:pt x="4537" y="6826"/>
                  </a:cubicBezTo>
                  <a:cubicBezTo>
                    <a:pt x="0" y="8980"/>
                    <a:pt x="2449" y="14734"/>
                    <a:pt x="6825" y="14788"/>
                  </a:cubicBezTo>
                  <a:cubicBezTo>
                    <a:pt x="6879" y="14788"/>
                    <a:pt x="6933" y="14789"/>
                    <a:pt x="6986" y="14789"/>
                  </a:cubicBezTo>
                  <a:cubicBezTo>
                    <a:pt x="10352" y="14789"/>
                    <a:pt x="12285" y="13543"/>
                    <a:pt x="12338" y="10987"/>
                  </a:cubicBezTo>
                  <a:cubicBezTo>
                    <a:pt x="12392" y="8405"/>
                    <a:pt x="10491" y="7548"/>
                    <a:pt x="10491" y="7548"/>
                  </a:cubicBezTo>
                  <a:cubicBezTo>
                    <a:pt x="10491" y="7548"/>
                    <a:pt x="12030" y="7040"/>
                    <a:pt x="12472" y="4283"/>
                  </a:cubicBezTo>
                  <a:cubicBezTo>
                    <a:pt x="12913" y="1513"/>
                    <a:pt x="10532" y="242"/>
                    <a:pt x="8444" y="41"/>
                  </a:cubicBezTo>
                  <a:cubicBezTo>
                    <a:pt x="8159" y="16"/>
                    <a:pt x="7876" y="1"/>
                    <a:pt x="75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4605818" y="-318895"/>
              <a:ext cx="171336" cy="250455"/>
            </a:xfrm>
            <a:custGeom>
              <a:avLst/>
              <a:gdLst/>
              <a:ahLst/>
              <a:cxnLst/>
              <a:rect l="l" t="t" r="r" b="b"/>
              <a:pathLst>
                <a:path w="3212" h="4908" extrusionOk="0">
                  <a:moveTo>
                    <a:pt x="219" y="1"/>
                  </a:moveTo>
                  <a:cubicBezTo>
                    <a:pt x="0" y="1"/>
                    <a:pt x="121" y="165"/>
                    <a:pt x="582" y="367"/>
                  </a:cubicBezTo>
                  <a:cubicBezTo>
                    <a:pt x="783" y="461"/>
                    <a:pt x="1626" y="849"/>
                    <a:pt x="2215" y="2214"/>
                  </a:cubicBezTo>
                  <a:cubicBezTo>
                    <a:pt x="3018" y="4061"/>
                    <a:pt x="1840" y="4810"/>
                    <a:pt x="2322" y="4904"/>
                  </a:cubicBezTo>
                  <a:cubicBezTo>
                    <a:pt x="2334" y="4906"/>
                    <a:pt x="2346" y="4907"/>
                    <a:pt x="2359" y="4907"/>
                  </a:cubicBezTo>
                  <a:cubicBezTo>
                    <a:pt x="2753" y="4907"/>
                    <a:pt x="3212" y="3675"/>
                    <a:pt x="2576" y="2054"/>
                  </a:cubicBezTo>
                  <a:cubicBezTo>
                    <a:pt x="1880" y="314"/>
                    <a:pt x="381" y="20"/>
                    <a:pt x="381" y="20"/>
                  </a:cubicBezTo>
                  <a:cubicBezTo>
                    <a:pt x="315" y="7"/>
                    <a:pt x="261" y="1"/>
                    <a:pt x="219"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4655426" y="56941"/>
              <a:ext cx="107112" cy="272959"/>
            </a:xfrm>
            <a:custGeom>
              <a:avLst/>
              <a:gdLst/>
              <a:ahLst/>
              <a:cxnLst/>
              <a:rect l="l" t="t" r="r" b="b"/>
              <a:pathLst>
                <a:path w="2008" h="5349" extrusionOk="0">
                  <a:moveTo>
                    <a:pt x="109" y="0"/>
                  </a:moveTo>
                  <a:cubicBezTo>
                    <a:pt x="1" y="0"/>
                    <a:pt x="99" y="179"/>
                    <a:pt x="428" y="469"/>
                  </a:cubicBezTo>
                  <a:cubicBezTo>
                    <a:pt x="589" y="617"/>
                    <a:pt x="1271" y="1245"/>
                    <a:pt x="1419" y="2717"/>
                  </a:cubicBezTo>
                  <a:cubicBezTo>
                    <a:pt x="1608" y="4610"/>
                    <a:pt x="275" y="5348"/>
                    <a:pt x="525" y="5348"/>
                  </a:cubicBezTo>
                  <a:cubicBezTo>
                    <a:pt x="540" y="5348"/>
                    <a:pt x="561" y="5346"/>
                    <a:pt x="589" y="5340"/>
                  </a:cubicBezTo>
                  <a:cubicBezTo>
                    <a:pt x="1071" y="5233"/>
                    <a:pt x="2007" y="4604"/>
                    <a:pt x="1807" y="2744"/>
                  </a:cubicBezTo>
                  <a:cubicBezTo>
                    <a:pt x="1606" y="884"/>
                    <a:pt x="321" y="81"/>
                    <a:pt x="321" y="81"/>
                  </a:cubicBezTo>
                  <a:cubicBezTo>
                    <a:pt x="222" y="26"/>
                    <a:pt x="151" y="0"/>
                    <a:pt x="109"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4697513" y="-62265"/>
              <a:ext cx="40754" cy="31077"/>
            </a:xfrm>
            <a:custGeom>
              <a:avLst/>
              <a:gdLst/>
              <a:ahLst/>
              <a:cxnLst/>
              <a:rect l="l" t="t" r="r" b="b"/>
              <a:pathLst>
                <a:path w="764" h="609" extrusionOk="0">
                  <a:moveTo>
                    <a:pt x="692" y="1"/>
                  </a:moveTo>
                  <a:cubicBezTo>
                    <a:pt x="574" y="1"/>
                    <a:pt x="349" y="102"/>
                    <a:pt x="349" y="102"/>
                  </a:cubicBezTo>
                  <a:cubicBezTo>
                    <a:pt x="295" y="129"/>
                    <a:pt x="1" y="504"/>
                    <a:pt x="295" y="597"/>
                  </a:cubicBezTo>
                  <a:cubicBezTo>
                    <a:pt x="320" y="605"/>
                    <a:pt x="343" y="609"/>
                    <a:pt x="366" y="609"/>
                  </a:cubicBezTo>
                  <a:cubicBezTo>
                    <a:pt x="617" y="609"/>
                    <a:pt x="763" y="171"/>
                    <a:pt x="763" y="49"/>
                  </a:cubicBezTo>
                  <a:cubicBezTo>
                    <a:pt x="763" y="14"/>
                    <a:pt x="735" y="1"/>
                    <a:pt x="692"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144492" y="750030"/>
              <a:ext cx="836890" cy="548930"/>
            </a:xfrm>
            <a:custGeom>
              <a:avLst/>
              <a:gdLst/>
              <a:ahLst/>
              <a:cxnLst/>
              <a:rect l="l" t="t" r="r" b="b"/>
              <a:pathLst>
                <a:path w="15689" h="10757" extrusionOk="0">
                  <a:moveTo>
                    <a:pt x="11331" y="3061"/>
                  </a:moveTo>
                  <a:cubicBezTo>
                    <a:pt x="12129" y="3061"/>
                    <a:pt x="12823" y="3641"/>
                    <a:pt x="12932" y="4431"/>
                  </a:cubicBezTo>
                  <a:cubicBezTo>
                    <a:pt x="13066" y="5314"/>
                    <a:pt x="12437" y="6130"/>
                    <a:pt x="11540" y="6264"/>
                  </a:cubicBezTo>
                  <a:cubicBezTo>
                    <a:pt x="11464" y="6274"/>
                    <a:pt x="11387" y="6279"/>
                    <a:pt x="11312" y="6279"/>
                  </a:cubicBezTo>
                  <a:cubicBezTo>
                    <a:pt x="10507" y="6279"/>
                    <a:pt x="9803" y="5706"/>
                    <a:pt x="9680" y="4899"/>
                  </a:cubicBezTo>
                  <a:cubicBezTo>
                    <a:pt x="9560" y="4016"/>
                    <a:pt x="10189" y="3199"/>
                    <a:pt x="11085" y="3079"/>
                  </a:cubicBezTo>
                  <a:cubicBezTo>
                    <a:pt x="11168" y="3067"/>
                    <a:pt x="11250" y="3061"/>
                    <a:pt x="11331" y="3061"/>
                  </a:cubicBezTo>
                  <a:close/>
                  <a:moveTo>
                    <a:pt x="4800" y="3987"/>
                  </a:moveTo>
                  <a:cubicBezTo>
                    <a:pt x="5615" y="3987"/>
                    <a:pt x="6318" y="4560"/>
                    <a:pt x="6429" y="5367"/>
                  </a:cubicBezTo>
                  <a:cubicBezTo>
                    <a:pt x="6562" y="6250"/>
                    <a:pt x="5933" y="7067"/>
                    <a:pt x="5037" y="7187"/>
                  </a:cubicBezTo>
                  <a:cubicBezTo>
                    <a:pt x="4953" y="7199"/>
                    <a:pt x="4870" y="7205"/>
                    <a:pt x="4788" y="7205"/>
                  </a:cubicBezTo>
                  <a:cubicBezTo>
                    <a:pt x="3980" y="7205"/>
                    <a:pt x="3286" y="6625"/>
                    <a:pt x="3177" y="5836"/>
                  </a:cubicBezTo>
                  <a:cubicBezTo>
                    <a:pt x="3056" y="4952"/>
                    <a:pt x="3672" y="4136"/>
                    <a:pt x="4569" y="4002"/>
                  </a:cubicBezTo>
                  <a:cubicBezTo>
                    <a:pt x="4646" y="3992"/>
                    <a:pt x="4724" y="3987"/>
                    <a:pt x="4800" y="3987"/>
                  </a:cubicBezTo>
                  <a:close/>
                  <a:moveTo>
                    <a:pt x="11006" y="0"/>
                  </a:moveTo>
                  <a:cubicBezTo>
                    <a:pt x="8642" y="0"/>
                    <a:pt x="7887" y="2089"/>
                    <a:pt x="7887" y="2089"/>
                  </a:cubicBezTo>
                  <a:cubicBezTo>
                    <a:pt x="6951" y="934"/>
                    <a:pt x="5851" y="449"/>
                    <a:pt x="4792" y="449"/>
                  </a:cubicBezTo>
                  <a:cubicBezTo>
                    <a:pt x="2280" y="449"/>
                    <a:pt x="1" y="3180"/>
                    <a:pt x="688" y="6184"/>
                  </a:cubicBezTo>
                  <a:cubicBezTo>
                    <a:pt x="1354" y="9128"/>
                    <a:pt x="2724" y="10757"/>
                    <a:pt x="4745" y="10757"/>
                  </a:cubicBezTo>
                  <a:cubicBezTo>
                    <a:pt x="5038" y="10757"/>
                    <a:pt x="5345" y="10722"/>
                    <a:pt x="5666" y="10653"/>
                  </a:cubicBezTo>
                  <a:cubicBezTo>
                    <a:pt x="8195" y="10091"/>
                    <a:pt x="8583" y="8057"/>
                    <a:pt x="8583" y="8057"/>
                  </a:cubicBezTo>
                  <a:cubicBezTo>
                    <a:pt x="8583" y="8057"/>
                    <a:pt x="9319" y="9231"/>
                    <a:pt x="11646" y="9231"/>
                  </a:cubicBezTo>
                  <a:cubicBezTo>
                    <a:pt x="11828" y="9231"/>
                    <a:pt x="12020" y="9223"/>
                    <a:pt x="12223" y="9208"/>
                  </a:cubicBezTo>
                  <a:cubicBezTo>
                    <a:pt x="15020" y="8994"/>
                    <a:pt x="15689" y="6384"/>
                    <a:pt x="15394" y="4310"/>
                  </a:cubicBezTo>
                  <a:cubicBezTo>
                    <a:pt x="15100" y="2236"/>
                    <a:pt x="14230" y="349"/>
                    <a:pt x="11487" y="28"/>
                  </a:cubicBezTo>
                  <a:cubicBezTo>
                    <a:pt x="11319" y="9"/>
                    <a:pt x="11159" y="0"/>
                    <a:pt x="1100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434327" y="1019366"/>
              <a:ext cx="232360" cy="184933"/>
            </a:xfrm>
            <a:custGeom>
              <a:avLst/>
              <a:gdLst/>
              <a:ahLst/>
              <a:cxnLst/>
              <a:rect l="l" t="t" r="r" b="b"/>
              <a:pathLst>
                <a:path w="4356" h="3624" extrusionOk="0">
                  <a:moveTo>
                    <a:pt x="4208" y="1"/>
                  </a:moveTo>
                  <a:cubicBezTo>
                    <a:pt x="4148" y="1"/>
                    <a:pt x="4067" y="184"/>
                    <a:pt x="3995" y="544"/>
                  </a:cubicBezTo>
                  <a:cubicBezTo>
                    <a:pt x="3954" y="745"/>
                    <a:pt x="3780" y="1668"/>
                    <a:pt x="2590" y="2565"/>
                  </a:cubicBezTo>
                  <a:cubicBezTo>
                    <a:pt x="1888" y="3091"/>
                    <a:pt x="1302" y="3203"/>
                    <a:pt x="866" y="3203"/>
                  </a:cubicBezTo>
                  <a:cubicBezTo>
                    <a:pt x="540" y="3203"/>
                    <a:pt x="298" y="3140"/>
                    <a:pt x="155" y="3140"/>
                  </a:cubicBezTo>
                  <a:cubicBezTo>
                    <a:pt x="52" y="3140"/>
                    <a:pt x="1" y="3173"/>
                    <a:pt x="7" y="3287"/>
                  </a:cubicBezTo>
                  <a:cubicBezTo>
                    <a:pt x="13" y="3478"/>
                    <a:pt x="299" y="3624"/>
                    <a:pt x="750" y="3624"/>
                  </a:cubicBezTo>
                  <a:cubicBezTo>
                    <a:pt x="1279" y="3624"/>
                    <a:pt x="2035" y="3423"/>
                    <a:pt x="2830" y="2859"/>
                  </a:cubicBezTo>
                  <a:cubicBezTo>
                    <a:pt x="4356" y="1789"/>
                    <a:pt x="4289" y="250"/>
                    <a:pt x="4289" y="250"/>
                  </a:cubicBezTo>
                  <a:cubicBezTo>
                    <a:pt x="4278" y="83"/>
                    <a:pt x="4248" y="1"/>
                    <a:pt x="4208"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18203" y="1151126"/>
              <a:ext cx="273700" cy="131147"/>
            </a:xfrm>
            <a:custGeom>
              <a:avLst/>
              <a:gdLst/>
              <a:ahLst/>
              <a:cxnLst/>
              <a:rect l="l" t="t" r="r" b="b"/>
              <a:pathLst>
                <a:path w="5131" h="2570" extrusionOk="0">
                  <a:moveTo>
                    <a:pt x="5077" y="0"/>
                  </a:moveTo>
                  <a:cubicBezTo>
                    <a:pt x="5015" y="0"/>
                    <a:pt x="4883" y="149"/>
                    <a:pt x="4717" y="451"/>
                  </a:cubicBezTo>
                  <a:cubicBezTo>
                    <a:pt x="4623" y="639"/>
                    <a:pt x="4168" y="1455"/>
                    <a:pt x="2763" y="1950"/>
                  </a:cubicBezTo>
                  <a:cubicBezTo>
                    <a:pt x="2362" y="2091"/>
                    <a:pt x="2001" y="2144"/>
                    <a:pt x="1681" y="2144"/>
                  </a:cubicBezTo>
                  <a:cubicBezTo>
                    <a:pt x="711" y="2144"/>
                    <a:pt x="127" y="1656"/>
                    <a:pt x="25" y="1656"/>
                  </a:cubicBezTo>
                  <a:cubicBezTo>
                    <a:pt x="1" y="1656"/>
                    <a:pt x="3" y="1683"/>
                    <a:pt x="33" y="1749"/>
                  </a:cubicBezTo>
                  <a:cubicBezTo>
                    <a:pt x="179" y="2071"/>
                    <a:pt x="666" y="2569"/>
                    <a:pt x="1600" y="2569"/>
                  </a:cubicBezTo>
                  <a:cubicBezTo>
                    <a:pt x="1950" y="2569"/>
                    <a:pt x="2363" y="2499"/>
                    <a:pt x="2843" y="2325"/>
                  </a:cubicBezTo>
                  <a:cubicBezTo>
                    <a:pt x="4596" y="1709"/>
                    <a:pt x="5078" y="264"/>
                    <a:pt x="5078" y="264"/>
                  </a:cubicBezTo>
                  <a:cubicBezTo>
                    <a:pt x="5131" y="89"/>
                    <a:pt x="5125" y="0"/>
                    <a:pt x="5077"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391973" y="1171997"/>
              <a:ext cx="42034" cy="25311"/>
            </a:xfrm>
            <a:custGeom>
              <a:avLst/>
              <a:gdLst/>
              <a:ahLst/>
              <a:cxnLst/>
              <a:rect l="l" t="t" r="r" b="b"/>
              <a:pathLst>
                <a:path w="788" h="496" extrusionOk="0">
                  <a:moveTo>
                    <a:pt x="204" y="0"/>
                  </a:moveTo>
                  <a:cubicBezTo>
                    <a:pt x="108" y="0"/>
                    <a:pt x="23" y="39"/>
                    <a:pt x="11" y="163"/>
                  </a:cubicBezTo>
                  <a:cubicBezTo>
                    <a:pt x="0" y="413"/>
                    <a:pt x="354" y="495"/>
                    <a:pt x="558" y="495"/>
                  </a:cubicBezTo>
                  <a:cubicBezTo>
                    <a:pt x="604" y="495"/>
                    <a:pt x="642" y="491"/>
                    <a:pt x="667" y="484"/>
                  </a:cubicBezTo>
                  <a:cubicBezTo>
                    <a:pt x="788" y="457"/>
                    <a:pt x="506" y="96"/>
                    <a:pt x="506" y="96"/>
                  </a:cubicBezTo>
                  <a:cubicBezTo>
                    <a:pt x="491" y="72"/>
                    <a:pt x="337" y="0"/>
                    <a:pt x="204"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1528222" y="216358"/>
              <a:ext cx="690305" cy="740496"/>
            </a:xfrm>
            <a:custGeom>
              <a:avLst/>
              <a:gdLst/>
              <a:ahLst/>
              <a:cxnLst/>
              <a:rect l="l" t="t" r="r" b="b"/>
              <a:pathLst>
                <a:path w="12941" h="14511" extrusionOk="0">
                  <a:moveTo>
                    <a:pt x="5839" y="4002"/>
                  </a:moveTo>
                  <a:cubicBezTo>
                    <a:pt x="6947" y="4002"/>
                    <a:pt x="7971" y="5126"/>
                    <a:pt x="8458" y="6619"/>
                  </a:cubicBezTo>
                  <a:cubicBezTo>
                    <a:pt x="9087" y="8506"/>
                    <a:pt x="8792" y="10111"/>
                    <a:pt x="7039" y="10593"/>
                  </a:cubicBezTo>
                  <a:cubicBezTo>
                    <a:pt x="6870" y="10640"/>
                    <a:pt x="6703" y="10662"/>
                    <a:pt x="6539" y="10662"/>
                  </a:cubicBezTo>
                  <a:cubicBezTo>
                    <a:pt x="5011" y="10662"/>
                    <a:pt x="3787" y="8737"/>
                    <a:pt x="3654" y="6900"/>
                  </a:cubicBezTo>
                  <a:cubicBezTo>
                    <a:pt x="3493" y="4866"/>
                    <a:pt x="4952" y="4250"/>
                    <a:pt x="4952" y="4250"/>
                  </a:cubicBezTo>
                  <a:cubicBezTo>
                    <a:pt x="5248" y="4080"/>
                    <a:pt x="5546" y="4002"/>
                    <a:pt x="5839" y="4002"/>
                  </a:cubicBezTo>
                  <a:close/>
                  <a:moveTo>
                    <a:pt x="5695" y="1"/>
                  </a:moveTo>
                  <a:cubicBezTo>
                    <a:pt x="4967" y="1"/>
                    <a:pt x="4217" y="192"/>
                    <a:pt x="3466" y="610"/>
                  </a:cubicBezTo>
                  <a:cubicBezTo>
                    <a:pt x="3466" y="610"/>
                    <a:pt x="0" y="2029"/>
                    <a:pt x="241" y="6472"/>
                  </a:cubicBezTo>
                  <a:cubicBezTo>
                    <a:pt x="456" y="10438"/>
                    <a:pt x="3156" y="14510"/>
                    <a:pt x="6694" y="14510"/>
                  </a:cubicBezTo>
                  <a:cubicBezTo>
                    <a:pt x="7119" y="14510"/>
                    <a:pt x="7556" y="14451"/>
                    <a:pt x="8003" y="14327"/>
                  </a:cubicBezTo>
                  <a:cubicBezTo>
                    <a:pt x="12164" y="13162"/>
                    <a:pt x="12940" y="9643"/>
                    <a:pt x="11589" y="5548"/>
                  </a:cubicBezTo>
                  <a:cubicBezTo>
                    <a:pt x="10537" y="2361"/>
                    <a:pt x="8253" y="1"/>
                    <a:pt x="56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1765970" y="250089"/>
              <a:ext cx="333337" cy="198864"/>
            </a:xfrm>
            <a:custGeom>
              <a:avLst/>
              <a:gdLst/>
              <a:ahLst/>
              <a:cxnLst/>
              <a:rect l="l" t="t" r="r" b="b"/>
              <a:pathLst>
                <a:path w="6249" h="3897" extrusionOk="0">
                  <a:moveTo>
                    <a:pt x="1603" y="0"/>
                  </a:moveTo>
                  <a:cubicBezTo>
                    <a:pt x="834" y="0"/>
                    <a:pt x="334" y="230"/>
                    <a:pt x="334" y="230"/>
                  </a:cubicBezTo>
                  <a:cubicBezTo>
                    <a:pt x="0" y="393"/>
                    <a:pt x="6" y="500"/>
                    <a:pt x="299" y="500"/>
                  </a:cubicBezTo>
                  <a:cubicBezTo>
                    <a:pt x="417" y="500"/>
                    <a:pt x="582" y="483"/>
                    <a:pt x="789" y="445"/>
                  </a:cubicBezTo>
                  <a:cubicBezTo>
                    <a:pt x="878" y="426"/>
                    <a:pt x="1071" y="388"/>
                    <a:pt x="1352" y="388"/>
                  </a:cubicBezTo>
                  <a:cubicBezTo>
                    <a:pt x="1879" y="388"/>
                    <a:pt x="2712" y="522"/>
                    <a:pt x="3733" y="1167"/>
                  </a:cubicBezTo>
                  <a:cubicBezTo>
                    <a:pt x="5710" y="2411"/>
                    <a:pt x="5330" y="3897"/>
                    <a:pt x="5696" y="3897"/>
                  </a:cubicBezTo>
                  <a:cubicBezTo>
                    <a:pt x="5724" y="3897"/>
                    <a:pt x="5756" y="3888"/>
                    <a:pt x="5794" y="3870"/>
                  </a:cubicBezTo>
                  <a:cubicBezTo>
                    <a:pt x="6249" y="3670"/>
                    <a:pt x="5834" y="1997"/>
                    <a:pt x="3960" y="752"/>
                  </a:cubicBezTo>
                  <a:cubicBezTo>
                    <a:pt x="3077" y="161"/>
                    <a:pt x="2246" y="0"/>
                    <a:pt x="1603"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2091786" y="471508"/>
              <a:ext cx="32539" cy="36946"/>
            </a:xfrm>
            <a:custGeom>
              <a:avLst/>
              <a:gdLst/>
              <a:ahLst/>
              <a:cxnLst/>
              <a:rect l="l" t="t" r="r" b="b"/>
              <a:pathLst>
                <a:path w="610" h="724" extrusionOk="0">
                  <a:moveTo>
                    <a:pt x="462" y="0"/>
                  </a:moveTo>
                  <a:cubicBezTo>
                    <a:pt x="362" y="0"/>
                    <a:pt x="141" y="240"/>
                    <a:pt x="141" y="240"/>
                  </a:cubicBezTo>
                  <a:cubicBezTo>
                    <a:pt x="115" y="279"/>
                    <a:pt x="0" y="723"/>
                    <a:pt x="277" y="723"/>
                  </a:cubicBezTo>
                  <a:cubicBezTo>
                    <a:pt x="285" y="723"/>
                    <a:pt x="293" y="723"/>
                    <a:pt x="301" y="722"/>
                  </a:cubicBezTo>
                  <a:cubicBezTo>
                    <a:pt x="609" y="682"/>
                    <a:pt x="556" y="147"/>
                    <a:pt x="502" y="26"/>
                  </a:cubicBezTo>
                  <a:cubicBezTo>
                    <a:pt x="494" y="8"/>
                    <a:pt x="480" y="0"/>
                    <a:pt x="462"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3267988" y="54695"/>
              <a:ext cx="501900" cy="410894"/>
            </a:xfrm>
            <a:custGeom>
              <a:avLst/>
              <a:gdLst/>
              <a:ahLst/>
              <a:cxnLst/>
              <a:rect l="l" t="t" r="r" b="b"/>
              <a:pathLst>
                <a:path w="9409" h="8052" extrusionOk="0">
                  <a:moveTo>
                    <a:pt x="4774" y="0"/>
                  </a:moveTo>
                  <a:cubicBezTo>
                    <a:pt x="4137" y="0"/>
                    <a:pt x="3436" y="338"/>
                    <a:pt x="3502" y="901"/>
                  </a:cubicBezTo>
                  <a:cubicBezTo>
                    <a:pt x="3529" y="1089"/>
                    <a:pt x="3516" y="1905"/>
                    <a:pt x="3476" y="2909"/>
                  </a:cubicBezTo>
                  <a:lnTo>
                    <a:pt x="1388" y="2909"/>
                  </a:lnTo>
                  <a:cubicBezTo>
                    <a:pt x="1" y="3175"/>
                    <a:pt x="422" y="5157"/>
                    <a:pt x="1060" y="5157"/>
                  </a:cubicBezTo>
                  <a:cubicBezTo>
                    <a:pt x="1063" y="5157"/>
                    <a:pt x="1065" y="5157"/>
                    <a:pt x="1067" y="5157"/>
                  </a:cubicBezTo>
                  <a:cubicBezTo>
                    <a:pt x="1115" y="5154"/>
                    <a:pt x="1189" y="5153"/>
                    <a:pt x="1285" y="5153"/>
                  </a:cubicBezTo>
                  <a:cubicBezTo>
                    <a:pt x="1691" y="5153"/>
                    <a:pt x="2488" y="5173"/>
                    <a:pt x="3409" y="5183"/>
                  </a:cubicBezTo>
                  <a:cubicBezTo>
                    <a:pt x="3395" y="5893"/>
                    <a:pt x="3382" y="6575"/>
                    <a:pt x="3382" y="7084"/>
                  </a:cubicBezTo>
                  <a:cubicBezTo>
                    <a:pt x="3382" y="7775"/>
                    <a:pt x="4032" y="8052"/>
                    <a:pt x="4630" y="8052"/>
                  </a:cubicBezTo>
                  <a:cubicBezTo>
                    <a:pt x="5061" y="8052"/>
                    <a:pt x="5464" y="7908"/>
                    <a:pt x="5576" y="7672"/>
                  </a:cubicBezTo>
                  <a:cubicBezTo>
                    <a:pt x="5670" y="7472"/>
                    <a:pt x="5724" y="6441"/>
                    <a:pt x="5737" y="5237"/>
                  </a:cubicBezTo>
                  <a:cubicBezTo>
                    <a:pt x="6513" y="5264"/>
                    <a:pt x="7236" y="5277"/>
                    <a:pt x="7758" y="5277"/>
                  </a:cubicBezTo>
                  <a:cubicBezTo>
                    <a:pt x="7773" y="5278"/>
                    <a:pt x="7787" y="5278"/>
                    <a:pt x="7802" y="5278"/>
                  </a:cubicBezTo>
                  <a:cubicBezTo>
                    <a:pt x="9408" y="5278"/>
                    <a:pt x="8930" y="3108"/>
                    <a:pt x="8333" y="3002"/>
                  </a:cubicBezTo>
                  <a:cubicBezTo>
                    <a:pt x="8092" y="2962"/>
                    <a:pt x="7008" y="2935"/>
                    <a:pt x="5764" y="2922"/>
                  </a:cubicBezTo>
                  <a:cubicBezTo>
                    <a:pt x="5764" y="1691"/>
                    <a:pt x="5750" y="714"/>
                    <a:pt x="5750" y="714"/>
                  </a:cubicBezTo>
                  <a:cubicBezTo>
                    <a:pt x="5756" y="219"/>
                    <a:pt x="5286" y="0"/>
                    <a:pt x="4774" y="0"/>
                  </a:cubicBezTo>
                  <a:close/>
                </a:path>
              </a:pathLst>
            </a:custGeom>
            <a:solidFill>
              <a:srgbClr val="EF3C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3544782" y="81180"/>
              <a:ext cx="22831" cy="103642"/>
            </a:xfrm>
            <a:custGeom>
              <a:avLst/>
              <a:gdLst/>
              <a:ahLst/>
              <a:cxnLst/>
              <a:rect l="l" t="t" r="r" b="b"/>
              <a:pathLst>
                <a:path w="428" h="2031" extrusionOk="0">
                  <a:moveTo>
                    <a:pt x="190" y="1"/>
                  </a:moveTo>
                  <a:cubicBezTo>
                    <a:pt x="108" y="1"/>
                    <a:pt x="85" y="284"/>
                    <a:pt x="53" y="677"/>
                  </a:cubicBezTo>
                  <a:cubicBezTo>
                    <a:pt x="1" y="1145"/>
                    <a:pt x="113" y="2031"/>
                    <a:pt x="255" y="2031"/>
                  </a:cubicBezTo>
                  <a:cubicBezTo>
                    <a:pt x="259" y="2031"/>
                    <a:pt x="263" y="2030"/>
                    <a:pt x="267" y="2028"/>
                  </a:cubicBezTo>
                  <a:cubicBezTo>
                    <a:pt x="428" y="1975"/>
                    <a:pt x="267" y="61"/>
                    <a:pt x="267" y="61"/>
                  </a:cubicBezTo>
                  <a:cubicBezTo>
                    <a:pt x="237" y="20"/>
                    <a:pt x="211" y="1"/>
                    <a:pt x="190"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3539341" y="67759"/>
              <a:ext cx="15416" cy="13217"/>
            </a:xfrm>
            <a:custGeom>
              <a:avLst/>
              <a:gdLst/>
              <a:ahLst/>
              <a:cxnLst/>
              <a:rect l="l" t="t" r="r" b="b"/>
              <a:pathLst>
                <a:path w="289" h="259" extrusionOk="0">
                  <a:moveTo>
                    <a:pt x="183" y="0"/>
                  </a:moveTo>
                  <a:cubicBezTo>
                    <a:pt x="44" y="0"/>
                    <a:pt x="1" y="259"/>
                    <a:pt x="66" y="259"/>
                  </a:cubicBezTo>
                  <a:cubicBezTo>
                    <a:pt x="69" y="259"/>
                    <a:pt x="72" y="258"/>
                    <a:pt x="75" y="257"/>
                  </a:cubicBezTo>
                  <a:cubicBezTo>
                    <a:pt x="182" y="244"/>
                    <a:pt x="289" y="43"/>
                    <a:pt x="289" y="43"/>
                  </a:cubicBezTo>
                  <a:cubicBezTo>
                    <a:pt x="249" y="13"/>
                    <a:pt x="214" y="0"/>
                    <a:pt x="183"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4065031" y="528050"/>
              <a:ext cx="447224" cy="180544"/>
            </a:xfrm>
            <a:custGeom>
              <a:avLst/>
              <a:gdLst/>
              <a:ahLst/>
              <a:cxnLst/>
              <a:rect l="l" t="t" r="r" b="b"/>
              <a:pathLst>
                <a:path w="8384" h="3538" extrusionOk="0">
                  <a:moveTo>
                    <a:pt x="1759" y="1"/>
                  </a:moveTo>
                  <a:cubicBezTo>
                    <a:pt x="0" y="1"/>
                    <a:pt x="361" y="1959"/>
                    <a:pt x="1072" y="2130"/>
                  </a:cubicBezTo>
                  <a:cubicBezTo>
                    <a:pt x="1527" y="2224"/>
                    <a:pt x="4725" y="3227"/>
                    <a:pt x="6545" y="3508"/>
                  </a:cubicBezTo>
                  <a:cubicBezTo>
                    <a:pt x="6673" y="3528"/>
                    <a:pt x="6792" y="3537"/>
                    <a:pt x="6902" y="3537"/>
                  </a:cubicBezTo>
                  <a:cubicBezTo>
                    <a:pt x="8358" y="3537"/>
                    <a:pt x="8384" y="1929"/>
                    <a:pt x="7923" y="1568"/>
                  </a:cubicBezTo>
                  <a:cubicBezTo>
                    <a:pt x="7442" y="1193"/>
                    <a:pt x="1848" y="2"/>
                    <a:pt x="1848" y="2"/>
                  </a:cubicBezTo>
                  <a:cubicBezTo>
                    <a:pt x="1818" y="1"/>
                    <a:pt x="1788" y="1"/>
                    <a:pt x="175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4202868" y="554789"/>
              <a:ext cx="237481" cy="50111"/>
            </a:xfrm>
            <a:custGeom>
              <a:avLst/>
              <a:gdLst/>
              <a:ahLst/>
              <a:cxnLst/>
              <a:rect l="l" t="t" r="r" b="b"/>
              <a:pathLst>
                <a:path w="4452" h="982" extrusionOk="0">
                  <a:moveTo>
                    <a:pt x="750" y="0"/>
                  </a:moveTo>
                  <a:cubicBezTo>
                    <a:pt x="0" y="0"/>
                    <a:pt x="843" y="228"/>
                    <a:pt x="2021" y="535"/>
                  </a:cubicBezTo>
                  <a:cubicBezTo>
                    <a:pt x="2943" y="779"/>
                    <a:pt x="3950" y="981"/>
                    <a:pt x="4308" y="981"/>
                  </a:cubicBezTo>
                  <a:cubicBezTo>
                    <a:pt x="4402" y="981"/>
                    <a:pt x="4451" y="967"/>
                    <a:pt x="4443" y="937"/>
                  </a:cubicBezTo>
                  <a:cubicBezTo>
                    <a:pt x="4403" y="790"/>
                    <a:pt x="750" y="0"/>
                    <a:pt x="750"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4444670" y="606432"/>
              <a:ext cx="36593" cy="11227"/>
            </a:xfrm>
            <a:custGeom>
              <a:avLst/>
              <a:gdLst/>
              <a:ahLst/>
              <a:cxnLst/>
              <a:rect l="l" t="t" r="r" b="b"/>
              <a:pathLst>
                <a:path w="686" h="220" extrusionOk="0">
                  <a:moveTo>
                    <a:pt x="235" y="1"/>
                  </a:moveTo>
                  <a:cubicBezTo>
                    <a:pt x="129" y="1"/>
                    <a:pt x="1" y="10"/>
                    <a:pt x="17" y="59"/>
                  </a:cubicBezTo>
                  <a:cubicBezTo>
                    <a:pt x="39" y="125"/>
                    <a:pt x="428" y="219"/>
                    <a:pt x="584" y="219"/>
                  </a:cubicBezTo>
                  <a:cubicBezTo>
                    <a:pt x="617" y="219"/>
                    <a:pt x="639" y="215"/>
                    <a:pt x="646" y="206"/>
                  </a:cubicBezTo>
                  <a:cubicBezTo>
                    <a:pt x="686" y="152"/>
                    <a:pt x="512" y="19"/>
                    <a:pt x="365" y="5"/>
                  </a:cubicBezTo>
                  <a:cubicBezTo>
                    <a:pt x="365" y="5"/>
                    <a:pt x="305" y="1"/>
                    <a:pt x="235"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37914" y="2128708"/>
              <a:ext cx="1079385" cy="821430"/>
            </a:xfrm>
            <a:custGeom>
              <a:avLst/>
              <a:gdLst/>
              <a:ahLst/>
              <a:cxnLst/>
              <a:rect l="l" t="t" r="r" b="b"/>
              <a:pathLst>
                <a:path w="20235" h="16097" extrusionOk="0">
                  <a:moveTo>
                    <a:pt x="18877" y="0"/>
                  </a:moveTo>
                  <a:cubicBezTo>
                    <a:pt x="18808" y="0"/>
                    <a:pt x="18738" y="2"/>
                    <a:pt x="18669" y="2"/>
                  </a:cubicBezTo>
                  <a:cubicBezTo>
                    <a:pt x="18667" y="2"/>
                    <a:pt x="18666" y="2"/>
                    <a:pt x="18665" y="2"/>
                  </a:cubicBezTo>
                  <a:cubicBezTo>
                    <a:pt x="18078" y="2"/>
                    <a:pt x="6062" y="2879"/>
                    <a:pt x="5608" y="3026"/>
                  </a:cubicBezTo>
                  <a:cubicBezTo>
                    <a:pt x="4952" y="3253"/>
                    <a:pt x="5555" y="5729"/>
                    <a:pt x="6478" y="11389"/>
                  </a:cubicBezTo>
                  <a:cubicBezTo>
                    <a:pt x="6481" y="11407"/>
                    <a:pt x="6476" y="11415"/>
                    <a:pt x="6465" y="11415"/>
                  </a:cubicBezTo>
                  <a:cubicBezTo>
                    <a:pt x="6274" y="11415"/>
                    <a:pt x="4113" y="8967"/>
                    <a:pt x="3573" y="8967"/>
                  </a:cubicBezTo>
                  <a:cubicBezTo>
                    <a:pt x="3569" y="8967"/>
                    <a:pt x="3565" y="8967"/>
                    <a:pt x="3561" y="8967"/>
                  </a:cubicBezTo>
                  <a:cubicBezTo>
                    <a:pt x="3012" y="9007"/>
                    <a:pt x="697" y="12272"/>
                    <a:pt x="657" y="12353"/>
                  </a:cubicBezTo>
                  <a:cubicBezTo>
                    <a:pt x="1" y="13774"/>
                    <a:pt x="909" y="14204"/>
                    <a:pt x="1394" y="14204"/>
                  </a:cubicBezTo>
                  <a:cubicBezTo>
                    <a:pt x="1502" y="14204"/>
                    <a:pt x="1590" y="14183"/>
                    <a:pt x="1634" y="14146"/>
                  </a:cubicBezTo>
                  <a:cubicBezTo>
                    <a:pt x="1848" y="13972"/>
                    <a:pt x="3909" y="11751"/>
                    <a:pt x="3909" y="11751"/>
                  </a:cubicBezTo>
                  <a:cubicBezTo>
                    <a:pt x="3909" y="11751"/>
                    <a:pt x="7615" y="16006"/>
                    <a:pt x="8338" y="16086"/>
                  </a:cubicBezTo>
                  <a:cubicBezTo>
                    <a:pt x="8390" y="16093"/>
                    <a:pt x="8440" y="16096"/>
                    <a:pt x="8488" y="16096"/>
                  </a:cubicBezTo>
                  <a:cubicBezTo>
                    <a:pt x="9101" y="16096"/>
                    <a:pt x="9340" y="15547"/>
                    <a:pt x="9154" y="14641"/>
                  </a:cubicBezTo>
                  <a:cubicBezTo>
                    <a:pt x="9074" y="14280"/>
                    <a:pt x="7575" y="4779"/>
                    <a:pt x="7575" y="4779"/>
                  </a:cubicBezTo>
                  <a:cubicBezTo>
                    <a:pt x="7575" y="4779"/>
                    <a:pt x="17879" y="2437"/>
                    <a:pt x="18695" y="2250"/>
                  </a:cubicBezTo>
                  <a:cubicBezTo>
                    <a:pt x="19498" y="2076"/>
                    <a:pt x="20234" y="1728"/>
                    <a:pt x="19993" y="831"/>
                  </a:cubicBezTo>
                  <a:cubicBezTo>
                    <a:pt x="19784" y="51"/>
                    <a:pt x="19341" y="0"/>
                    <a:pt x="188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509807" y="2161214"/>
              <a:ext cx="402949" cy="80474"/>
            </a:xfrm>
            <a:custGeom>
              <a:avLst/>
              <a:gdLst/>
              <a:ahLst/>
              <a:cxnLst/>
              <a:rect l="l" t="t" r="r" b="b"/>
              <a:pathLst>
                <a:path w="7554" h="1577" extrusionOk="0">
                  <a:moveTo>
                    <a:pt x="7127" y="0"/>
                  </a:moveTo>
                  <a:cubicBezTo>
                    <a:pt x="6313" y="0"/>
                    <a:pt x="171" y="1452"/>
                    <a:pt x="171" y="1452"/>
                  </a:cubicBezTo>
                  <a:cubicBezTo>
                    <a:pt x="1" y="1539"/>
                    <a:pt x="20" y="1577"/>
                    <a:pt x="177" y="1577"/>
                  </a:cubicBezTo>
                  <a:cubicBezTo>
                    <a:pt x="1161" y="1577"/>
                    <a:pt x="7554" y="111"/>
                    <a:pt x="7196" y="7"/>
                  </a:cubicBezTo>
                  <a:cubicBezTo>
                    <a:pt x="7181" y="2"/>
                    <a:pt x="7158" y="0"/>
                    <a:pt x="7127"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902408" y="2148711"/>
              <a:ext cx="56223" cy="13931"/>
            </a:xfrm>
            <a:custGeom>
              <a:avLst/>
              <a:gdLst/>
              <a:ahLst/>
              <a:cxnLst/>
              <a:rect l="l" t="t" r="r" b="b"/>
              <a:pathLst>
                <a:path w="1054" h="273" extrusionOk="0">
                  <a:moveTo>
                    <a:pt x="688" y="0"/>
                  </a:moveTo>
                  <a:cubicBezTo>
                    <a:pt x="386" y="0"/>
                    <a:pt x="37" y="198"/>
                    <a:pt x="37" y="198"/>
                  </a:cubicBezTo>
                  <a:cubicBezTo>
                    <a:pt x="0" y="252"/>
                    <a:pt x="50" y="273"/>
                    <a:pt x="140" y="273"/>
                  </a:cubicBezTo>
                  <a:cubicBezTo>
                    <a:pt x="412" y="273"/>
                    <a:pt x="1054" y="85"/>
                    <a:pt x="853" y="24"/>
                  </a:cubicBezTo>
                  <a:cubicBezTo>
                    <a:pt x="802" y="7"/>
                    <a:pt x="746" y="0"/>
                    <a:pt x="688"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2035082" y="-303178"/>
              <a:ext cx="1291955" cy="660175"/>
            </a:xfrm>
            <a:custGeom>
              <a:avLst/>
              <a:gdLst/>
              <a:ahLst/>
              <a:cxnLst/>
              <a:rect l="l" t="t" r="r" b="b"/>
              <a:pathLst>
                <a:path w="24220" h="12937" extrusionOk="0">
                  <a:moveTo>
                    <a:pt x="10291" y="1"/>
                  </a:moveTo>
                  <a:cubicBezTo>
                    <a:pt x="9626" y="1"/>
                    <a:pt x="8942" y="2473"/>
                    <a:pt x="7065" y="7740"/>
                  </a:cubicBezTo>
                  <a:cubicBezTo>
                    <a:pt x="7060" y="7753"/>
                    <a:pt x="7055" y="7759"/>
                    <a:pt x="7048" y="7759"/>
                  </a:cubicBezTo>
                  <a:cubicBezTo>
                    <a:pt x="6894" y="7759"/>
                    <a:pt x="6148" y="4439"/>
                    <a:pt x="5673" y="4208"/>
                  </a:cubicBezTo>
                  <a:cubicBezTo>
                    <a:pt x="5643" y="4194"/>
                    <a:pt x="5601" y="4187"/>
                    <a:pt x="5549" y="4187"/>
                  </a:cubicBezTo>
                  <a:cubicBezTo>
                    <a:pt x="4750" y="4187"/>
                    <a:pt x="1573" y="5723"/>
                    <a:pt x="1498" y="5773"/>
                  </a:cubicBezTo>
                  <a:cubicBezTo>
                    <a:pt x="0" y="6881"/>
                    <a:pt x="1114" y="7823"/>
                    <a:pt x="1458" y="7823"/>
                  </a:cubicBezTo>
                  <a:cubicBezTo>
                    <a:pt x="1468" y="7823"/>
                    <a:pt x="1477" y="7822"/>
                    <a:pt x="1485" y="7821"/>
                  </a:cubicBezTo>
                  <a:cubicBezTo>
                    <a:pt x="1766" y="7767"/>
                    <a:pt x="4643" y="6817"/>
                    <a:pt x="4643" y="6817"/>
                  </a:cubicBezTo>
                  <a:cubicBezTo>
                    <a:pt x="4643" y="6817"/>
                    <a:pt x="5820" y="12330"/>
                    <a:pt x="6423" y="12759"/>
                  </a:cubicBezTo>
                  <a:cubicBezTo>
                    <a:pt x="6592" y="12879"/>
                    <a:pt x="6754" y="12937"/>
                    <a:pt x="6906" y="12937"/>
                  </a:cubicBezTo>
                  <a:cubicBezTo>
                    <a:pt x="7295" y="12937"/>
                    <a:pt x="7620" y="12558"/>
                    <a:pt x="7841" y="11875"/>
                  </a:cubicBezTo>
                  <a:cubicBezTo>
                    <a:pt x="7948" y="11527"/>
                    <a:pt x="11213" y="2482"/>
                    <a:pt x="11213" y="2482"/>
                  </a:cubicBezTo>
                  <a:cubicBezTo>
                    <a:pt x="11213" y="2482"/>
                    <a:pt x="21370" y="5412"/>
                    <a:pt x="22173" y="5640"/>
                  </a:cubicBezTo>
                  <a:cubicBezTo>
                    <a:pt x="22457" y="5721"/>
                    <a:pt x="22744" y="5781"/>
                    <a:pt x="23006" y="5781"/>
                  </a:cubicBezTo>
                  <a:cubicBezTo>
                    <a:pt x="23472" y="5781"/>
                    <a:pt x="23855" y="5593"/>
                    <a:pt x="23993" y="5011"/>
                  </a:cubicBezTo>
                  <a:cubicBezTo>
                    <a:pt x="24220" y="4114"/>
                    <a:pt x="23712" y="3913"/>
                    <a:pt x="23243" y="3646"/>
                  </a:cubicBezTo>
                  <a:cubicBezTo>
                    <a:pt x="22775" y="3378"/>
                    <a:pt x="10812" y="86"/>
                    <a:pt x="10343" y="6"/>
                  </a:cubicBezTo>
                  <a:cubicBezTo>
                    <a:pt x="10326" y="2"/>
                    <a:pt x="10308" y="1"/>
                    <a:pt x="10291" y="1"/>
                  </a:cubicBezTo>
                  <a:close/>
                </a:path>
              </a:pathLst>
            </a:custGeom>
            <a:solidFill>
              <a:srgbClr val="F7AA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2774196" y="-226429"/>
              <a:ext cx="428874" cy="109970"/>
            </a:xfrm>
            <a:custGeom>
              <a:avLst/>
              <a:gdLst/>
              <a:ahLst/>
              <a:cxnLst/>
              <a:rect l="l" t="t" r="r" b="b"/>
              <a:pathLst>
                <a:path w="8040" h="2155" extrusionOk="0">
                  <a:moveTo>
                    <a:pt x="1140" y="0"/>
                  </a:moveTo>
                  <a:cubicBezTo>
                    <a:pt x="1" y="0"/>
                    <a:pt x="7358" y="2155"/>
                    <a:pt x="7987" y="2155"/>
                  </a:cubicBezTo>
                  <a:cubicBezTo>
                    <a:pt x="8026" y="2155"/>
                    <a:pt x="8039" y="2146"/>
                    <a:pt x="8022" y="2128"/>
                  </a:cubicBezTo>
                  <a:cubicBezTo>
                    <a:pt x="7728" y="1821"/>
                    <a:pt x="1171" y="1"/>
                    <a:pt x="1171" y="1"/>
                  </a:cubicBezTo>
                  <a:cubicBezTo>
                    <a:pt x="1160" y="0"/>
                    <a:pt x="1149" y="0"/>
                    <a:pt x="1140"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3202750" y="-115133"/>
              <a:ext cx="55209" cy="15666"/>
            </a:xfrm>
            <a:custGeom>
              <a:avLst/>
              <a:gdLst/>
              <a:ahLst/>
              <a:cxnLst/>
              <a:rect l="l" t="t" r="r" b="b"/>
              <a:pathLst>
                <a:path w="1035" h="307" extrusionOk="0">
                  <a:moveTo>
                    <a:pt x="190" y="1"/>
                  </a:moveTo>
                  <a:cubicBezTo>
                    <a:pt x="181" y="1"/>
                    <a:pt x="176" y="1"/>
                    <a:pt x="176" y="1"/>
                  </a:cubicBezTo>
                  <a:cubicBezTo>
                    <a:pt x="0" y="94"/>
                    <a:pt x="693" y="306"/>
                    <a:pt x="932" y="306"/>
                  </a:cubicBezTo>
                  <a:cubicBezTo>
                    <a:pt x="1003" y="306"/>
                    <a:pt x="1035" y="288"/>
                    <a:pt x="992" y="242"/>
                  </a:cubicBezTo>
                  <a:cubicBezTo>
                    <a:pt x="774" y="12"/>
                    <a:pt x="282" y="1"/>
                    <a:pt x="190"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3529313" y="-358086"/>
              <a:ext cx="525104" cy="787903"/>
            </a:xfrm>
            <a:custGeom>
              <a:avLst/>
              <a:gdLst/>
              <a:ahLst/>
              <a:cxnLst/>
              <a:rect l="l" t="t" r="r" b="b"/>
              <a:pathLst>
                <a:path w="9844" h="15440" extrusionOk="0">
                  <a:moveTo>
                    <a:pt x="8935" y="1"/>
                  </a:moveTo>
                  <a:cubicBezTo>
                    <a:pt x="7865" y="1"/>
                    <a:pt x="3715" y="1711"/>
                    <a:pt x="3715" y="1711"/>
                  </a:cubicBezTo>
                  <a:cubicBezTo>
                    <a:pt x="3715" y="1711"/>
                    <a:pt x="129" y="2888"/>
                    <a:pt x="62" y="3905"/>
                  </a:cubicBezTo>
                  <a:cubicBezTo>
                    <a:pt x="0" y="4913"/>
                    <a:pt x="658" y="5542"/>
                    <a:pt x="1640" y="5542"/>
                  </a:cubicBezTo>
                  <a:cubicBezTo>
                    <a:pt x="1935" y="5542"/>
                    <a:pt x="2261" y="5485"/>
                    <a:pt x="2604" y="5364"/>
                  </a:cubicBezTo>
                  <a:cubicBezTo>
                    <a:pt x="3779" y="4948"/>
                    <a:pt x="5320" y="4233"/>
                    <a:pt x="5881" y="4233"/>
                  </a:cubicBezTo>
                  <a:cubicBezTo>
                    <a:pt x="6023" y="4233"/>
                    <a:pt x="6102" y="4279"/>
                    <a:pt x="6097" y="4387"/>
                  </a:cubicBezTo>
                  <a:cubicBezTo>
                    <a:pt x="6070" y="4922"/>
                    <a:pt x="5682" y="13554"/>
                    <a:pt x="5655" y="13928"/>
                  </a:cubicBezTo>
                  <a:cubicBezTo>
                    <a:pt x="5644" y="14247"/>
                    <a:pt x="5565" y="15440"/>
                    <a:pt x="6541" y="15440"/>
                  </a:cubicBezTo>
                  <a:cubicBezTo>
                    <a:pt x="6711" y="15440"/>
                    <a:pt x="6914" y="15403"/>
                    <a:pt x="7154" y="15320"/>
                  </a:cubicBezTo>
                  <a:cubicBezTo>
                    <a:pt x="8773" y="14744"/>
                    <a:pt x="8813" y="13768"/>
                    <a:pt x="8920" y="11479"/>
                  </a:cubicBezTo>
                  <a:cubicBezTo>
                    <a:pt x="9001" y="9860"/>
                    <a:pt x="9844" y="466"/>
                    <a:pt x="9135" y="38"/>
                  </a:cubicBezTo>
                  <a:cubicBezTo>
                    <a:pt x="9092" y="12"/>
                    <a:pt x="9025" y="1"/>
                    <a:pt x="89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3970988" y="-103345"/>
              <a:ext cx="36326" cy="413190"/>
            </a:xfrm>
            <a:custGeom>
              <a:avLst/>
              <a:gdLst/>
              <a:ahLst/>
              <a:cxnLst/>
              <a:rect l="l" t="t" r="r" b="b"/>
              <a:pathLst>
                <a:path w="681" h="8097" extrusionOk="0">
                  <a:moveTo>
                    <a:pt x="640" y="0"/>
                  </a:moveTo>
                  <a:cubicBezTo>
                    <a:pt x="210" y="0"/>
                    <a:pt x="1" y="8096"/>
                    <a:pt x="147" y="8096"/>
                  </a:cubicBezTo>
                  <a:cubicBezTo>
                    <a:pt x="150" y="8096"/>
                    <a:pt x="154" y="8091"/>
                    <a:pt x="159" y="8080"/>
                  </a:cubicBezTo>
                  <a:cubicBezTo>
                    <a:pt x="333" y="7638"/>
                    <a:pt x="681" y="24"/>
                    <a:pt x="681" y="24"/>
                  </a:cubicBezTo>
                  <a:cubicBezTo>
                    <a:pt x="667" y="8"/>
                    <a:pt x="653" y="0"/>
                    <a:pt x="640"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713042" y="531571"/>
              <a:ext cx="312000" cy="290922"/>
            </a:xfrm>
            <a:custGeom>
              <a:avLst/>
              <a:gdLst/>
              <a:ahLst/>
              <a:cxnLst/>
              <a:rect l="l" t="t" r="r" b="b"/>
              <a:pathLst>
                <a:path w="5849" h="5701" extrusionOk="0">
                  <a:moveTo>
                    <a:pt x="2811" y="1646"/>
                  </a:moveTo>
                  <a:cubicBezTo>
                    <a:pt x="3453" y="1646"/>
                    <a:pt x="3975" y="2181"/>
                    <a:pt x="3975" y="2824"/>
                  </a:cubicBezTo>
                  <a:cubicBezTo>
                    <a:pt x="3975" y="3479"/>
                    <a:pt x="3453" y="4001"/>
                    <a:pt x="2811" y="4001"/>
                  </a:cubicBezTo>
                  <a:cubicBezTo>
                    <a:pt x="2169" y="4001"/>
                    <a:pt x="1647" y="3479"/>
                    <a:pt x="1647" y="2824"/>
                  </a:cubicBezTo>
                  <a:cubicBezTo>
                    <a:pt x="1647" y="2181"/>
                    <a:pt x="2169" y="1646"/>
                    <a:pt x="2811" y="1646"/>
                  </a:cubicBezTo>
                  <a:close/>
                  <a:moveTo>
                    <a:pt x="2918" y="0"/>
                  </a:moveTo>
                  <a:cubicBezTo>
                    <a:pt x="1312" y="0"/>
                    <a:pt x="1" y="1271"/>
                    <a:pt x="1" y="2850"/>
                  </a:cubicBezTo>
                  <a:cubicBezTo>
                    <a:pt x="1" y="4429"/>
                    <a:pt x="1312" y="5701"/>
                    <a:pt x="2918" y="5701"/>
                  </a:cubicBezTo>
                  <a:cubicBezTo>
                    <a:pt x="4537" y="5701"/>
                    <a:pt x="5848" y="4429"/>
                    <a:pt x="5848" y="2850"/>
                  </a:cubicBezTo>
                  <a:cubicBezTo>
                    <a:pt x="5848" y="1271"/>
                    <a:pt x="4537" y="0"/>
                    <a:pt x="2918" y="0"/>
                  </a:cubicBezTo>
                  <a:close/>
                </a:path>
              </a:pathLst>
            </a:custGeom>
            <a:solidFill>
              <a:srgbClr val="EF36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1024989" y="845660"/>
              <a:ext cx="312000" cy="291636"/>
            </a:xfrm>
            <a:custGeom>
              <a:avLst/>
              <a:gdLst/>
              <a:ahLst/>
              <a:cxnLst/>
              <a:rect l="l" t="t" r="r" b="b"/>
              <a:pathLst>
                <a:path w="5849" h="5715" extrusionOk="0">
                  <a:moveTo>
                    <a:pt x="2811" y="1660"/>
                  </a:moveTo>
                  <a:cubicBezTo>
                    <a:pt x="3453" y="1660"/>
                    <a:pt x="3975" y="2182"/>
                    <a:pt x="3975" y="2824"/>
                  </a:cubicBezTo>
                  <a:cubicBezTo>
                    <a:pt x="3975" y="3480"/>
                    <a:pt x="3453" y="4002"/>
                    <a:pt x="2811" y="4002"/>
                  </a:cubicBezTo>
                  <a:cubicBezTo>
                    <a:pt x="2168" y="4002"/>
                    <a:pt x="1646" y="3480"/>
                    <a:pt x="1646" y="2824"/>
                  </a:cubicBezTo>
                  <a:cubicBezTo>
                    <a:pt x="1646" y="2182"/>
                    <a:pt x="2168" y="1660"/>
                    <a:pt x="2811" y="1660"/>
                  </a:cubicBezTo>
                  <a:close/>
                  <a:moveTo>
                    <a:pt x="2918" y="1"/>
                  </a:moveTo>
                  <a:cubicBezTo>
                    <a:pt x="1312" y="1"/>
                    <a:pt x="0" y="1272"/>
                    <a:pt x="0" y="2851"/>
                  </a:cubicBezTo>
                  <a:cubicBezTo>
                    <a:pt x="0" y="4430"/>
                    <a:pt x="1312" y="5715"/>
                    <a:pt x="2918" y="5715"/>
                  </a:cubicBezTo>
                  <a:cubicBezTo>
                    <a:pt x="4537" y="5715"/>
                    <a:pt x="5848" y="4430"/>
                    <a:pt x="5848" y="2851"/>
                  </a:cubicBezTo>
                  <a:cubicBezTo>
                    <a:pt x="5848" y="1272"/>
                    <a:pt x="4537" y="1"/>
                    <a:pt x="2918" y="1"/>
                  </a:cubicBezTo>
                  <a:close/>
                </a:path>
              </a:pathLst>
            </a:custGeom>
            <a:solidFill>
              <a:srgbClr val="EF36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761157" y="588112"/>
              <a:ext cx="509421" cy="489123"/>
            </a:xfrm>
            <a:custGeom>
              <a:avLst/>
              <a:gdLst/>
              <a:ahLst/>
              <a:cxnLst/>
              <a:rect l="l" t="t" r="r" b="b"/>
              <a:pathLst>
                <a:path w="9550" h="9585" extrusionOk="0">
                  <a:moveTo>
                    <a:pt x="8502" y="1"/>
                  </a:moveTo>
                  <a:cubicBezTo>
                    <a:pt x="8429" y="1"/>
                    <a:pt x="8358" y="14"/>
                    <a:pt x="8292" y="43"/>
                  </a:cubicBezTo>
                  <a:cubicBezTo>
                    <a:pt x="7837" y="230"/>
                    <a:pt x="504" y="8246"/>
                    <a:pt x="450" y="8340"/>
                  </a:cubicBezTo>
                  <a:cubicBezTo>
                    <a:pt x="0" y="9067"/>
                    <a:pt x="804" y="9585"/>
                    <a:pt x="1240" y="9585"/>
                  </a:cubicBezTo>
                  <a:cubicBezTo>
                    <a:pt x="1309" y="9585"/>
                    <a:pt x="1370" y="9571"/>
                    <a:pt x="1414" y="9544"/>
                  </a:cubicBezTo>
                  <a:cubicBezTo>
                    <a:pt x="1735" y="9357"/>
                    <a:pt x="9550" y="1020"/>
                    <a:pt x="9483" y="712"/>
                  </a:cubicBezTo>
                  <a:cubicBezTo>
                    <a:pt x="9426" y="449"/>
                    <a:pt x="8929" y="1"/>
                    <a:pt x="8502" y="1"/>
                  </a:cubicBezTo>
                  <a:close/>
                </a:path>
              </a:pathLst>
            </a:custGeom>
            <a:solidFill>
              <a:srgbClr val="EF36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931159" y="564587"/>
              <a:ext cx="76013" cy="206825"/>
            </a:xfrm>
            <a:custGeom>
              <a:avLst/>
              <a:gdLst/>
              <a:ahLst/>
              <a:cxnLst/>
              <a:rect l="l" t="t" r="r" b="b"/>
              <a:pathLst>
                <a:path w="1425" h="4053" extrusionOk="0">
                  <a:moveTo>
                    <a:pt x="103" y="0"/>
                  </a:moveTo>
                  <a:cubicBezTo>
                    <a:pt x="1" y="0"/>
                    <a:pt x="62" y="133"/>
                    <a:pt x="301" y="330"/>
                  </a:cubicBezTo>
                  <a:cubicBezTo>
                    <a:pt x="408" y="410"/>
                    <a:pt x="890" y="798"/>
                    <a:pt x="1010" y="1922"/>
                  </a:cubicBezTo>
                  <a:cubicBezTo>
                    <a:pt x="1146" y="3318"/>
                    <a:pt x="256" y="4052"/>
                    <a:pt x="381" y="4052"/>
                  </a:cubicBezTo>
                  <a:cubicBezTo>
                    <a:pt x="391" y="4052"/>
                    <a:pt x="409" y="4047"/>
                    <a:pt x="435" y="4037"/>
                  </a:cubicBezTo>
                  <a:cubicBezTo>
                    <a:pt x="769" y="3903"/>
                    <a:pt x="1425" y="3287"/>
                    <a:pt x="1278" y="1882"/>
                  </a:cubicBezTo>
                  <a:cubicBezTo>
                    <a:pt x="1131" y="491"/>
                    <a:pt x="234" y="36"/>
                    <a:pt x="234" y="36"/>
                  </a:cubicBezTo>
                  <a:cubicBezTo>
                    <a:pt x="177" y="12"/>
                    <a:pt x="133" y="0"/>
                    <a:pt x="103"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1251001" y="870512"/>
              <a:ext cx="75960" cy="206825"/>
            </a:xfrm>
            <a:custGeom>
              <a:avLst/>
              <a:gdLst/>
              <a:ahLst/>
              <a:cxnLst/>
              <a:rect l="l" t="t" r="r" b="b"/>
              <a:pathLst>
                <a:path w="1424" h="4053" extrusionOk="0">
                  <a:moveTo>
                    <a:pt x="109" y="0"/>
                  </a:moveTo>
                  <a:cubicBezTo>
                    <a:pt x="0" y="0"/>
                    <a:pt x="64" y="133"/>
                    <a:pt x="313" y="330"/>
                  </a:cubicBezTo>
                  <a:cubicBezTo>
                    <a:pt x="420" y="410"/>
                    <a:pt x="902" y="812"/>
                    <a:pt x="1009" y="1922"/>
                  </a:cubicBezTo>
                  <a:cubicBezTo>
                    <a:pt x="1145" y="3318"/>
                    <a:pt x="267" y="4052"/>
                    <a:pt x="393" y="4052"/>
                  </a:cubicBezTo>
                  <a:cubicBezTo>
                    <a:pt x="404" y="4052"/>
                    <a:pt x="421" y="4047"/>
                    <a:pt x="447" y="4037"/>
                  </a:cubicBezTo>
                  <a:cubicBezTo>
                    <a:pt x="782" y="3903"/>
                    <a:pt x="1424" y="3287"/>
                    <a:pt x="1277" y="1882"/>
                  </a:cubicBezTo>
                  <a:cubicBezTo>
                    <a:pt x="1143" y="491"/>
                    <a:pt x="246" y="36"/>
                    <a:pt x="246" y="36"/>
                  </a:cubicBezTo>
                  <a:cubicBezTo>
                    <a:pt x="186" y="11"/>
                    <a:pt x="140" y="0"/>
                    <a:pt x="109"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976127" y="620210"/>
              <a:ext cx="245642" cy="230554"/>
            </a:xfrm>
            <a:custGeom>
              <a:avLst/>
              <a:gdLst/>
              <a:ahLst/>
              <a:cxnLst/>
              <a:rect l="l" t="t" r="r" b="b"/>
              <a:pathLst>
                <a:path w="4605" h="4518" extrusionOk="0">
                  <a:moveTo>
                    <a:pt x="4301" y="1"/>
                  </a:moveTo>
                  <a:cubicBezTo>
                    <a:pt x="3888" y="1"/>
                    <a:pt x="194" y="4164"/>
                    <a:pt x="194" y="4164"/>
                  </a:cubicBezTo>
                  <a:cubicBezTo>
                    <a:pt x="35" y="4411"/>
                    <a:pt x="0" y="4518"/>
                    <a:pt x="57" y="4518"/>
                  </a:cubicBezTo>
                  <a:cubicBezTo>
                    <a:pt x="424" y="4518"/>
                    <a:pt x="4605" y="95"/>
                    <a:pt x="4315" y="3"/>
                  </a:cubicBezTo>
                  <a:cubicBezTo>
                    <a:pt x="4311" y="1"/>
                    <a:pt x="4307" y="1"/>
                    <a:pt x="4301"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570965" y="1893459"/>
              <a:ext cx="704441" cy="748151"/>
            </a:xfrm>
            <a:custGeom>
              <a:avLst/>
              <a:gdLst/>
              <a:ahLst/>
              <a:cxnLst/>
              <a:rect l="l" t="t" r="r" b="b"/>
              <a:pathLst>
                <a:path w="13206" h="14661" extrusionOk="0">
                  <a:moveTo>
                    <a:pt x="6159" y="7396"/>
                  </a:moveTo>
                  <a:cubicBezTo>
                    <a:pt x="6722" y="7396"/>
                    <a:pt x="7282" y="7625"/>
                    <a:pt x="7693" y="8077"/>
                  </a:cubicBezTo>
                  <a:cubicBezTo>
                    <a:pt x="8469" y="8934"/>
                    <a:pt x="8415" y="10245"/>
                    <a:pt x="7559" y="11021"/>
                  </a:cubicBezTo>
                  <a:cubicBezTo>
                    <a:pt x="7155" y="11387"/>
                    <a:pt x="6647" y="11569"/>
                    <a:pt x="6142" y="11569"/>
                  </a:cubicBezTo>
                  <a:cubicBezTo>
                    <a:pt x="5576" y="11569"/>
                    <a:pt x="5012" y="11340"/>
                    <a:pt x="4602" y="10887"/>
                  </a:cubicBezTo>
                  <a:cubicBezTo>
                    <a:pt x="3825" y="10031"/>
                    <a:pt x="3892" y="8720"/>
                    <a:pt x="4749" y="7944"/>
                  </a:cubicBezTo>
                  <a:cubicBezTo>
                    <a:pt x="5152" y="7578"/>
                    <a:pt x="5657" y="7396"/>
                    <a:pt x="6159" y="7396"/>
                  </a:cubicBezTo>
                  <a:close/>
                  <a:moveTo>
                    <a:pt x="1717" y="0"/>
                  </a:moveTo>
                  <a:cubicBezTo>
                    <a:pt x="939" y="0"/>
                    <a:pt x="1" y="791"/>
                    <a:pt x="119" y="2283"/>
                  </a:cubicBezTo>
                  <a:cubicBezTo>
                    <a:pt x="119" y="2283"/>
                    <a:pt x="507" y="8720"/>
                    <a:pt x="1524" y="11623"/>
                  </a:cubicBezTo>
                  <a:cubicBezTo>
                    <a:pt x="2229" y="13675"/>
                    <a:pt x="4271" y="14661"/>
                    <a:pt x="6180" y="14661"/>
                  </a:cubicBezTo>
                  <a:cubicBezTo>
                    <a:pt x="6986" y="14661"/>
                    <a:pt x="7768" y="14485"/>
                    <a:pt x="8415" y="14139"/>
                  </a:cubicBezTo>
                  <a:cubicBezTo>
                    <a:pt x="10503" y="13029"/>
                    <a:pt x="13206" y="9349"/>
                    <a:pt x="10302" y="6177"/>
                  </a:cubicBezTo>
                  <a:cubicBezTo>
                    <a:pt x="9013" y="4768"/>
                    <a:pt x="7482" y="4274"/>
                    <a:pt x="6165" y="4274"/>
                  </a:cubicBezTo>
                  <a:cubicBezTo>
                    <a:pt x="4830" y="4274"/>
                    <a:pt x="3714" y="4782"/>
                    <a:pt x="3290" y="5361"/>
                  </a:cubicBezTo>
                  <a:cubicBezTo>
                    <a:pt x="3290" y="5361"/>
                    <a:pt x="2768" y="1413"/>
                    <a:pt x="2675" y="838"/>
                  </a:cubicBezTo>
                  <a:cubicBezTo>
                    <a:pt x="2576" y="273"/>
                    <a:pt x="2174" y="0"/>
                    <a:pt x="17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331137" y="2129167"/>
              <a:ext cx="355421" cy="208662"/>
            </a:xfrm>
            <a:custGeom>
              <a:avLst/>
              <a:gdLst/>
              <a:ahLst/>
              <a:cxnLst/>
              <a:rect l="l" t="t" r="r" b="b"/>
              <a:pathLst>
                <a:path w="6663" h="4089" extrusionOk="0">
                  <a:moveTo>
                    <a:pt x="1969" y="1"/>
                  </a:moveTo>
                  <a:cubicBezTo>
                    <a:pt x="1004" y="1"/>
                    <a:pt x="320" y="340"/>
                    <a:pt x="320" y="340"/>
                  </a:cubicBezTo>
                  <a:cubicBezTo>
                    <a:pt x="62" y="534"/>
                    <a:pt x="1" y="689"/>
                    <a:pt x="191" y="689"/>
                  </a:cubicBezTo>
                  <a:cubicBezTo>
                    <a:pt x="278" y="689"/>
                    <a:pt x="417" y="657"/>
                    <a:pt x="614" y="581"/>
                  </a:cubicBezTo>
                  <a:cubicBezTo>
                    <a:pt x="733" y="539"/>
                    <a:pt x="1088" y="388"/>
                    <a:pt x="1662" y="388"/>
                  </a:cubicBezTo>
                  <a:cubicBezTo>
                    <a:pt x="2187" y="388"/>
                    <a:pt x="2896" y="515"/>
                    <a:pt x="3772" y="969"/>
                  </a:cubicBezTo>
                  <a:cubicBezTo>
                    <a:pt x="5949" y="2105"/>
                    <a:pt x="6463" y="4089"/>
                    <a:pt x="6590" y="4089"/>
                  </a:cubicBezTo>
                  <a:cubicBezTo>
                    <a:pt x="6606" y="4089"/>
                    <a:pt x="6616" y="4055"/>
                    <a:pt x="6622" y="3980"/>
                  </a:cubicBezTo>
                  <a:cubicBezTo>
                    <a:pt x="6662" y="3325"/>
                    <a:pt x="6181" y="1799"/>
                    <a:pt x="3919" y="514"/>
                  </a:cubicBezTo>
                  <a:cubicBezTo>
                    <a:pt x="3227" y="123"/>
                    <a:pt x="2547" y="1"/>
                    <a:pt x="1969"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2632465" y="77812"/>
              <a:ext cx="643897" cy="764429"/>
            </a:xfrm>
            <a:custGeom>
              <a:avLst/>
              <a:gdLst/>
              <a:ahLst/>
              <a:cxnLst/>
              <a:rect l="l" t="t" r="r" b="b"/>
              <a:pathLst>
                <a:path w="12071" h="14980" extrusionOk="0">
                  <a:moveTo>
                    <a:pt x="7028" y="0"/>
                  </a:moveTo>
                  <a:cubicBezTo>
                    <a:pt x="5709" y="0"/>
                    <a:pt x="2222" y="1907"/>
                    <a:pt x="2222" y="1907"/>
                  </a:cubicBezTo>
                  <a:cubicBezTo>
                    <a:pt x="402" y="2630"/>
                    <a:pt x="1" y="3406"/>
                    <a:pt x="121" y="3740"/>
                  </a:cubicBezTo>
                  <a:cubicBezTo>
                    <a:pt x="242" y="4061"/>
                    <a:pt x="2289" y="9722"/>
                    <a:pt x="2463" y="10204"/>
                  </a:cubicBezTo>
                  <a:cubicBezTo>
                    <a:pt x="2490" y="10278"/>
                    <a:pt x="2570" y="10311"/>
                    <a:pt x="2692" y="10311"/>
                  </a:cubicBezTo>
                  <a:cubicBezTo>
                    <a:pt x="3359" y="10311"/>
                    <a:pt x="5281" y="9322"/>
                    <a:pt x="6571" y="8745"/>
                  </a:cubicBezTo>
                  <a:cubicBezTo>
                    <a:pt x="6957" y="8572"/>
                    <a:pt x="7290" y="8495"/>
                    <a:pt x="7574" y="8495"/>
                  </a:cubicBezTo>
                  <a:cubicBezTo>
                    <a:pt x="8412" y="8495"/>
                    <a:pt x="8813" y="9173"/>
                    <a:pt x="8833" y="10083"/>
                  </a:cubicBezTo>
                  <a:cubicBezTo>
                    <a:pt x="8844" y="11110"/>
                    <a:pt x="7506" y="11755"/>
                    <a:pt x="6286" y="11755"/>
                  </a:cubicBezTo>
                  <a:cubicBezTo>
                    <a:pt x="6042" y="11755"/>
                    <a:pt x="5803" y="11729"/>
                    <a:pt x="5581" y="11676"/>
                  </a:cubicBezTo>
                  <a:cubicBezTo>
                    <a:pt x="5393" y="11632"/>
                    <a:pt x="5210" y="11611"/>
                    <a:pt x="5036" y="11611"/>
                  </a:cubicBezTo>
                  <a:cubicBezTo>
                    <a:pt x="3987" y="11611"/>
                    <a:pt x="3281" y="12378"/>
                    <a:pt x="3855" y="13549"/>
                  </a:cubicBezTo>
                  <a:cubicBezTo>
                    <a:pt x="4308" y="14482"/>
                    <a:pt x="5607" y="14980"/>
                    <a:pt x="6901" y="14980"/>
                  </a:cubicBezTo>
                  <a:cubicBezTo>
                    <a:pt x="7519" y="14980"/>
                    <a:pt x="8136" y="14866"/>
                    <a:pt x="8659" y="14633"/>
                  </a:cubicBezTo>
                  <a:cubicBezTo>
                    <a:pt x="10131" y="13977"/>
                    <a:pt x="12071" y="12639"/>
                    <a:pt x="11950" y="9789"/>
                  </a:cubicBezTo>
                  <a:cubicBezTo>
                    <a:pt x="11831" y="6950"/>
                    <a:pt x="9428" y="5319"/>
                    <a:pt x="7888" y="5319"/>
                  </a:cubicBezTo>
                  <a:cubicBezTo>
                    <a:pt x="7882" y="5319"/>
                    <a:pt x="7875" y="5319"/>
                    <a:pt x="7869" y="5319"/>
                  </a:cubicBezTo>
                  <a:cubicBezTo>
                    <a:pt x="6330" y="5346"/>
                    <a:pt x="4443" y="6283"/>
                    <a:pt x="4443" y="6283"/>
                  </a:cubicBezTo>
                  <a:cubicBezTo>
                    <a:pt x="4443" y="6283"/>
                    <a:pt x="3560" y="4811"/>
                    <a:pt x="3788" y="4476"/>
                  </a:cubicBezTo>
                  <a:cubicBezTo>
                    <a:pt x="4015" y="4142"/>
                    <a:pt x="7200" y="3245"/>
                    <a:pt x="7802" y="2683"/>
                  </a:cubicBezTo>
                  <a:cubicBezTo>
                    <a:pt x="8418" y="2121"/>
                    <a:pt x="8163" y="716"/>
                    <a:pt x="7414" y="100"/>
                  </a:cubicBezTo>
                  <a:cubicBezTo>
                    <a:pt x="7328" y="31"/>
                    <a:pt x="7196" y="0"/>
                    <a:pt x="70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4023264" y="702164"/>
              <a:ext cx="446903" cy="180544"/>
            </a:xfrm>
            <a:custGeom>
              <a:avLst/>
              <a:gdLst/>
              <a:ahLst/>
              <a:cxnLst/>
              <a:rect l="l" t="t" r="r" b="b"/>
              <a:pathLst>
                <a:path w="8378" h="3538" extrusionOk="0">
                  <a:moveTo>
                    <a:pt x="1766" y="1"/>
                  </a:moveTo>
                  <a:cubicBezTo>
                    <a:pt x="0" y="1"/>
                    <a:pt x="171" y="1959"/>
                    <a:pt x="1079" y="2130"/>
                  </a:cubicBezTo>
                  <a:cubicBezTo>
                    <a:pt x="1534" y="2210"/>
                    <a:pt x="4732" y="3227"/>
                    <a:pt x="6539" y="3508"/>
                  </a:cubicBezTo>
                  <a:cubicBezTo>
                    <a:pt x="6666" y="3528"/>
                    <a:pt x="6785" y="3538"/>
                    <a:pt x="6896" y="3538"/>
                  </a:cubicBezTo>
                  <a:cubicBezTo>
                    <a:pt x="8352" y="3538"/>
                    <a:pt x="8378" y="1930"/>
                    <a:pt x="7930" y="1582"/>
                  </a:cubicBezTo>
                  <a:cubicBezTo>
                    <a:pt x="7435" y="1193"/>
                    <a:pt x="1855" y="3"/>
                    <a:pt x="1855" y="3"/>
                  </a:cubicBezTo>
                  <a:cubicBezTo>
                    <a:pt x="1825" y="1"/>
                    <a:pt x="1795" y="1"/>
                    <a:pt x="176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4163875" y="728853"/>
              <a:ext cx="234334" cy="49907"/>
            </a:xfrm>
            <a:custGeom>
              <a:avLst/>
              <a:gdLst/>
              <a:ahLst/>
              <a:cxnLst/>
              <a:rect l="l" t="t" r="r" b="b"/>
              <a:pathLst>
                <a:path w="4393" h="978" extrusionOk="0">
                  <a:moveTo>
                    <a:pt x="636" y="1"/>
                  </a:moveTo>
                  <a:cubicBezTo>
                    <a:pt x="0" y="1"/>
                    <a:pt x="829" y="237"/>
                    <a:pt x="1962" y="537"/>
                  </a:cubicBezTo>
                  <a:cubicBezTo>
                    <a:pt x="2903" y="783"/>
                    <a:pt x="3913" y="977"/>
                    <a:pt x="4260" y="977"/>
                  </a:cubicBezTo>
                  <a:cubicBezTo>
                    <a:pt x="4347" y="977"/>
                    <a:pt x="4392" y="965"/>
                    <a:pt x="4384" y="938"/>
                  </a:cubicBezTo>
                  <a:cubicBezTo>
                    <a:pt x="4344" y="791"/>
                    <a:pt x="691" y="1"/>
                    <a:pt x="691" y="1"/>
                  </a:cubicBezTo>
                  <a:cubicBezTo>
                    <a:pt x="671" y="1"/>
                    <a:pt x="653" y="1"/>
                    <a:pt x="636"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4403276" y="780597"/>
              <a:ext cx="36593" cy="11176"/>
            </a:xfrm>
            <a:custGeom>
              <a:avLst/>
              <a:gdLst/>
              <a:ahLst/>
              <a:cxnLst/>
              <a:rect l="l" t="t" r="r" b="b"/>
              <a:pathLst>
                <a:path w="686" h="219" extrusionOk="0">
                  <a:moveTo>
                    <a:pt x="226" y="0"/>
                  </a:moveTo>
                  <a:cubicBezTo>
                    <a:pt x="124" y="0"/>
                    <a:pt x="1" y="10"/>
                    <a:pt x="17" y="58"/>
                  </a:cubicBezTo>
                  <a:cubicBezTo>
                    <a:pt x="39" y="124"/>
                    <a:pt x="419" y="218"/>
                    <a:pt x="572" y="218"/>
                  </a:cubicBezTo>
                  <a:cubicBezTo>
                    <a:pt x="603" y="218"/>
                    <a:pt x="625" y="214"/>
                    <a:pt x="632" y="205"/>
                  </a:cubicBezTo>
                  <a:cubicBezTo>
                    <a:pt x="686" y="152"/>
                    <a:pt x="512" y="18"/>
                    <a:pt x="351" y="4"/>
                  </a:cubicBezTo>
                  <a:cubicBezTo>
                    <a:pt x="351" y="4"/>
                    <a:pt x="294" y="0"/>
                    <a:pt x="226"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2"/>
          <p:cNvGrpSpPr/>
          <p:nvPr/>
        </p:nvGrpSpPr>
        <p:grpSpPr>
          <a:xfrm>
            <a:off x="5150018" y="2294147"/>
            <a:ext cx="4036694" cy="3366806"/>
            <a:chOff x="5150018" y="2294147"/>
            <a:chExt cx="4036694" cy="3366806"/>
          </a:xfrm>
        </p:grpSpPr>
        <p:sp>
          <p:nvSpPr>
            <p:cNvPr id="149" name="Google Shape;149;p2"/>
            <p:cNvSpPr/>
            <p:nvPr/>
          </p:nvSpPr>
          <p:spPr>
            <a:xfrm>
              <a:off x="7354290" y="4844881"/>
              <a:ext cx="866656" cy="738914"/>
            </a:xfrm>
            <a:custGeom>
              <a:avLst/>
              <a:gdLst/>
              <a:ahLst/>
              <a:cxnLst/>
              <a:rect l="l" t="t" r="r" b="b"/>
              <a:pathLst>
                <a:path w="16247" h="14480" extrusionOk="0">
                  <a:moveTo>
                    <a:pt x="9921" y="1"/>
                  </a:moveTo>
                  <a:cubicBezTo>
                    <a:pt x="9324" y="1"/>
                    <a:pt x="8926" y="73"/>
                    <a:pt x="8926" y="73"/>
                  </a:cubicBezTo>
                  <a:cubicBezTo>
                    <a:pt x="7080" y="301"/>
                    <a:pt x="7240" y="2214"/>
                    <a:pt x="8070" y="2937"/>
                  </a:cubicBezTo>
                  <a:cubicBezTo>
                    <a:pt x="9033" y="3780"/>
                    <a:pt x="11589" y="2883"/>
                    <a:pt x="11723" y="4650"/>
                  </a:cubicBezTo>
                  <a:cubicBezTo>
                    <a:pt x="11835" y="6198"/>
                    <a:pt x="10211" y="6767"/>
                    <a:pt x="8255" y="6767"/>
                  </a:cubicBezTo>
                  <a:cubicBezTo>
                    <a:pt x="7168" y="6767"/>
                    <a:pt x="5977" y="6591"/>
                    <a:pt x="4925" y="6309"/>
                  </a:cubicBezTo>
                  <a:cubicBezTo>
                    <a:pt x="3896" y="6033"/>
                    <a:pt x="3055" y="5917"/>
                    <a:pt x="2383" y="5917"/>
                  </a:cubicBezTo>
                  <a:cubicBezTo>
                    <a:pt x="1134" y="5917"/>
                    <a:pt x="473" y="6317"/>
                    <a:pt x="282" y="6831"/>
                  </a:cubicBezTo>
                  <a:cubicBezTo>
                    <a:pt x="1" y="7620"/>
                    <a:pt x="2543" y="10738"/>
                    <a:pt x="4002" y="12665"/>
                  </a:cubicBezTo>
                  <a:cubicBezTo>
                    <a:pt x="4887" y="13826"/>
                    <a:pt x="5678" y="14480"/>
                    <a:pt x="6340" y="14480"/>
                  </a:cubicBezTo>
                  <a:cubicBezTo>
                    <a:pt x="6769" y="14480"/>
                    <a:pt x="7144" y="14205"/>
                    <a:pt x="7454" y="13615"/>
                  </a:cubicBezTo>
                  <a:cubicBezTo>
                    <a:pt x="8244" y="12117"/>
                    <a:pt x="5608" y="10203"/>
                    <a:pt x="5420" y="9454"/>
                  </a:cubicBezTo>
                  <a:cubicBezTo>
                    <a:pt x="5381" y="9298"/>
                    <a:pt x="5478" y="9240"/>
                    <a:pt x="5683" y="9240"/>
                  </a:cubicBezTo>
                  <a:cubicBezTo>
                    <a:pt x="6263" y="9240"/>
                    <a:pt x="7710" y="9700"/>
                    <a:pt x="9405" y="9700"/>
                  </a:cubicBezTo>
                  <a:cubicBezTo>
                    <a:pt x="9996" y="9700"/>
                    <a:pt x="10617" y="9645"/>
                    <a:pt x="11241" y="9494"/>
                  </a:cubicBezTo>
                  <a:cubicBezTo>
                    <a:pt x="13369" y="8972"/>
                    <a:pt x="16246" y="7179"/>
                    <a:pt x="15002" y="3392"/>
                  </a:cubicBezTo>
                  <a:cubicBezTo>
                    <a:pt x="14024" y="431"/>
                    <a:pt x="11378" y="1"/>
                    <a:pt x="9921" y="1"/>
                  </a:cubicBezTo>
                  <a:close/>
                </a:path>
              </a:pathLst>
            </a:custGeom>
            <a:solidFill>
              <a:srgbClr val="EF36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7920947" y="4958882"/>
              <a:ext cx="259991" cy="337053"/>
            </a:xfrm>
            <a:custGeom>
              <a:avLst/>
              <a:gdLst/>
              <a:ahLst/>
              <a:cxnLst/>
              <a:rect l="l" t="t" r="r" b="b"/>
              <a:pathLst>
                <a:path w="4874" h="6605" extrusionOk="0">
                  <a:moveTo>
                    <a:pt x="3091" y="0"/>
                  </a:moveTo>
                  <a:cubicBezTo>
                    <a:pt x="2987" y="0"/>
                    <a:pt x="3006" y="214"/>
                    <a:pt x="3201" y="623"/>
                  </a:cubicBezTo>
                  <a:cubicBezTo>
                    <a:pt x="3295" y="837"/>
                    <a:pt x="4379" y="2135"/>
                    <a:pt x="3562" y="4021"/>
                  </a:cubicBezTo>
                  <a:cubicBezTo>
                    <a:pt x="2754" y="5891"/>
                    <a:pt x="1" y="6604"/>
                    <a:pt x="588" y="6604"/>
                  </a:cubicBezTo>
                  <a:cubicBezTo>
                    <a:pt x="593" y="6604"/>
                    <a:pt x="599" y="6604"/>
                    <a:pt x="605" y="6604"/>
                  </a:cubicBezTo>
                  <a:cubicBezTo>
                    <a:pt x="1261" y="6604"/>
                    <a:pt x="2907" y="6377"/>
                    <a:pt x="3990" y="4021"/>
                  </a:cubicBezTo>
                  <a:cubicBezTo>
                    <a:pt x="4874" y="2095"/>
                    <a:pt x="3335" y="168"/>
                    <a:pt x="3335" y="168"/>
                  </a:cubicBezTo>
                  <a:cubicBezTo>
                    <a:pt x="3227" y="55"/>
                    <a:pt x="3143" y="0"/>
                    <a:pt x="3091"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8039848" y="4926580"/>
              <a:ext cx="47582" cy="34802"/>
            </a:xfrm>
            <a:custGeom>
              <a:avLst/>
              <a:gdLst/>
              <a:ahLst/>
              <a:cxnLst/>
              <a:rect l="l" t="t" r="r" b="b"/>
              <a:pathLst>
                <a:path w="892" h="682" extrusionOk="0">
                  <a:moveTo>
                    <a:pt x="140" y="0"/>
                  </a:moveTo>
                  <a:cubicBezTo>
                    <a:pt x="0" y="0"/>
                    <a:pt x="374" y="682"/>
                    <a:pt x="597" y="682"/>
                  </a:cubicBezTo>
                  <a:cubicBezTo>
                    <a:pt x="627" y="682"/>
                    <a:pt x="655" y="669"/>
                    <a:pt x="678" y="640"/>
                  </a:cubicBezTo>
                  <a:cubicBezTo>
                    <a:pt x="892" y="372"/>
                    <a:pt x="223" y="38"/>
                    <a:pt x="223" y="38"/>
                  </a:cubicBezTo>
                  <a:cubicBezTo>
                    <a:pt x="185" y="12"/>
                    <a:pt x="158" y="0"/>
                    <a:pt x="140"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7314176" y="4720113"/>
              <a:ext cx="462053" cy="152529"/>
            </a:xfrm>
            <a:custGeom>
              <a:avLst/>
              <a:gdLst/>
              <a:ahLst/>
              <a:cxnLst/>
              <a:rect l="l" t="t" r="r" b="b"/>
              <a:pathLst>
                <a:path w="8662" h="2989" extrusionOk="0">
                  <a:moveTo>
                    <a:pt x="7368" y="1"/>
                  </a:moveTo>
                  <a:cubicBezTo>
                    <a:pt x="6549" y="1"/>
                    <a:pt x="1194" y="618"/>
                    <a:pt x="1194" y="618"/>
                  </a:cubicBezTo>
                  <a:cubicBezTo>
                    <a:pt x="0" y="1012"/>
                    <a:pt x="775" y="2989"/>
                    <a:pt x="1348" y="2989"/>
                  </a:cubicBezTo>
                  <a:cubicBezTo>
                    <a:pt x="1360" y="2989"/>
                    <a:pt x="1371" y="2988"/>
                    <a:pt x="1382" y="2987"/>
                  </a:cubicBezTo>
                  <a:cubicBezTo>
                    <a:pt x="1904" y="2920"/>
                    <a:pt x="5530" y="2491"/>
                    <a:pt x="7176" y="2331"/>
                  </a:cubicBezTo>
                  <a:cubicBezTo>
                    <a:pt x="8661" y="2197"/>
                    <a:pt x="7992" y="56"/>
                    <a:pt x="7430" y="2"/>
                  </a:cubicBezTo>
                  <a:cubicBezTo>
                    <a:pt x="7414" y="1"/>
                    <a:pt x="7393" y="1"/>
                    <a:pt x="73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7524773" y="4732003"/>
              <a:ext cx="190166" cy="19953"/>
            </a:xfrm>
            <a:custGeom>
              <a:avLst/>
              <a:gdLst/>
              <a:ahLst/>
              <a:cxnLst/>
              <a:rect l="l" t="t" r="r" b="b"/>
              <a:pathLst>
                <a:path w="3565" h="391" extrusionOk="0">
                  <a:moveTo>
                    <a:pt x="2957" y="0"/>
                  </a:moveTo>
                  <a:cubicBezTo>
                    <a:pt x="2121" y="0"/>
                    <a:pt x="177" y="291"/>
                    <a:pt x="177" y="291"/>
                  </a:cubicBezTo>
                  <a:cubicBezTo>
                    <a:pt x="0" y="363"/>
                    <a:pt x="138" y="391"/>
                    <a:pt x="435" y="391"/>
                  </a:cubicBezTo>
                  <a:cubicBezTo>
                    <a:pt x="1308" y="391"/>
                    <a:pt x="3564" y="147"/>
                    <a:pt x="3295" y="37"/>
                  </a:cubicBezTo>
                  <a:cubicBezTo>
                    <a:pt x="3238" y="11"/>
                    <a:pt x="3118" y="0"/>
                    <a:pt x="2957"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
            <p:cNvSpPr/>
            <p:nvPr/>
          </p:nvSpPr>
          <p:spPr>
            <a:xfrm>
              <a:off x="7495594" y="4748486"/>
              <a:ext cx="33552" cy="7859"/>
            </a:xfrm>
            <a:custGeom>
              <a:avLst/>
              <a:gdLst/>
              <a:ahLst/>
              <a:cxnLst/>
              <a:rect l="l" t="t" r="r" b="b"/>
              <a:pathLst>
                <a:path w="629" h="154" extrusionOk="0">
                  <a:moveTo>
                    <a:pt x="325" y="1"/>
                  </a:moveTo>
                  <a:cubicBezTo>
                    <a:pt x="220" y="1"/>
                    <a:pt x="108" y="22"/>
                    <a:pt x="55" y="75"/>
                  </a:cubicBezTo>
                  <a:cubicBezTo>
                    <a:pt x="0" y="135"/>
                    <a:pt x="68" y="153"/>
                    <a:pt x="167" y="153"/>
                  </a:cubicBezTo>
                  <a:cubicBezTo>
                    <a:pt x="312" y="153"/>
                    <a:pt x="523" y="116"/>
                    <a:pt x="523" y="116"/>
                  </a:cubicBezTo>
                  <a:cubicBezTo>
                    <a:pt x="628" y="51"/>
                    <a:pt x="484" y="1"/>
                    <a:pt x="325"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
            <p:cNvSpPr/>
            <p:nvPr/>
          </p:nvSpPr>
          <p:spPr>
            <a:xfrm>
              <a:off x="6126986" y="4459503"/>
              <a:ext cx="392868" cy="274337"/>
            </a:xfrm>
            <a:custGeom>
              <a:avLst/>
              <a:gdLst/>
              <a:ahLst/>
              <a:cxnLst/>
              <a:rect l="l" t="t" r="r" b="b"/>
              <a:pathLst>
                <a:path w="7365" h="5376" extrusionOk="0">
                  <a:moveTo>
                    <a:pt x="1481" y="0"/>
                  </a:moveTo>
                  <a:cubicBezTo>
                    <a:pt x="503" y="0"/>
                    <a:pt x="0" y="1740"/>
                    <a:pt x="447" y="2018"/>
                  </a:cubicBezTo>
                  <a:cubicBezTo>
                    <a:pt x="902" y="2286"/>
                    <a:pt x="3980" y="4253"/>
                    <a:pt x="5345" y="5176"/>
                  </a:cubicBezTo>
                  <a:cubicBezTo>
                    <a:pt x="5551" y="5316"/>
                    <a:pt x="5746" y="5375"/>
                    <a:pt x="5926" y="5375"/>
                  </a:cubicBezTo>
                  <a:cubicBezTo>
                    <a:pt x="6834" y="5375"/>
                    <a:pt x="7364" y="3868"/>
                    <a:pt x="7018" y="3544"/>
                  </a:cubicBezTo>
                  <a:cubicBezTo>
                    <a:pt x="6616" y="3156"/>
                    <a:pt x="1812" y="65"/>
                    <a:pt x="1812" y="65"/>
                  </a:cubicBezTo>
                  <a:cubicBezTo>
                    <a:pt x="1697" y="21"/>
                    <a:pt x="1586" y="0"/>
                    <a:pt x="148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6328087" y="4553398"/>
              <a:ext cx="157520" cy="92875"/>
            </a:xfrm>
            <a:custGeom>
              <a:avLst/>
              <a:gdLst/>
              <a:ahLst/>
              <a:cxnLst/>
              <a:rect l="l" t="t" r="r" b="b"/>
              <a:pathLst>
                <a:path w="2953" h="1820" extrusionOk="0">
                  <a:moveTo>
                    <a:pt x="294" y="0"/>
                  </a:moveTo>
                  <a:cubicBezTo>
                    <a:pt x="1" y="0"/>
                    <a:pt x="2670" y="1819"/>
                    <a:pt x="2927" y="1819"/>
                  </a:cubicBezTo>
                  <a:cubicBezTo>
                    <a:pt x="2947" y="1819"/>
                    <a:pt x="2952" y="1808"/>
                    <a:pt x="2940" y="1784"/>
                  </a:cubicBezTo>
                  <a:cubicBezTo>
                    <a:pt x="2766" y="1436"/>
                    <a:pt x="371" y="18"/>
                    <a:pt x="371" y="18"/>
                  </a:cubicBezTo>
                  <a:cubicBezTo>
                    <a:pt x="336" y="6"/>
                    <a:pt x="310" y="0"/>
                    <a:pt x="294"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6305736" y="4536507"/>
              <a:ext cx="37820" cy="16534"/>
            </a:xfrm>
            <a:custGeom>
              <a:avLst/>
              <a:gdLst/>
              <a:ahLst/>
              <a:cxnLst/>
              <a:rect l="l" t="t" r="r" b="b"/>
              <a:pathLst>
                <a:path w="709" h="324" extrusionOk="0">
                  <a:moveTo>
                    <a:pt x="211" y="0"/>
                  </a:moveTo>
                  <a:cubicBezTo>
                    <a:pt x="208" y="0"/>
                    <a:pt x="204" y="1"/>
                    <a:pt x="201" y="1"/>
                  </a:cubicBezTo>
                  <a:cubicBezTo>
                    <a:pt x="0" y="28"/>
                    <a:pt x="549" y="322"/>
                    <a:pt x="549" y="322"/>
                  </a:cubicBezTo>
                  <a:cubicBezTo>
                    <a:pt x="556" y="323"/>
                    <a:pt x="562" y="323"/>
                    <a:pt x="567" y="323"/>
                  </a:cubicBezTo>
                  <a:cubicBezTo>
                    <a:pt x="709" y="323"/>
                    <a:pt x="394" y="0"/>
                    <a:pt x="211"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8382893" y="4657754"/>
              <a:ext cx="672489" cy="700183"/>
            </a:xfrm>
            <a:custGeom>
              <a:avLst/>
              <a:gdLst/>
              <a:ahLst/>
              <a:cxnLst/>
              <a:rect l="l" t="t" r="r" b="b"/>
              <a:pathLst>
                <a:path w="12607" h="13721" extrusionOk="0">
                  <a:moveTo>
                    <a:pt x="3008" y="0"/>
                  </a:moveTo>
                  <a:cubicBezTo>
                    <a:pt x="2766" y="0"/>
                    <a:pt x="2475" y="57"/>
                    <a:pt x="2128" y="167"/>
                  </a:cubicBezTo>
                  <a:cubicBezTo>
                    <a:pt x="442" y="703"/>
                    <a:pt x="456" y="8290"/>
                    <a:pt x="429" y="8558"/>
                  </a:cubicBezTo>
                  <a:cubicBezTo>
                    <a:pt x="429" y="8558"/>
                    <a:pt x="1" y="13268"/>
                    <a:pt x="549" y="13709"/>
                  </a:cubicBezTo>
                  <a:cubicBezTo>
                    <a:pt x="559" y="13717"/>
                    <a:pt x="577" y="13721"/>
                    <a:pt x="602" y="13721"/>
                  </a:cubicBezTo>
                  <a:cubicBezTo>
                    <a:pt x="1272" y="13721"/>
                    <a:pt x="7253" y="11060"/>
                    <a:pt x="7253" y="11060"/>
                  </a:cubicBezTo>
                  <a:cubicBezTo>
                    <a:pt x="7253" y="11060"/>
                    <a:pt x="7548" y="11970"/>
                    <a:pt x="8003" y="12920"/>
                  </a:cubicBezTo>
                  <a:cubicBezTo>
                    <a:pt x="8070" y="13053"/>
                    <a:pt x="8217" y="13109"/>
                    <a:pt x="8413" y="13109"/>
                  </a:cubicBezTo>
                  <a:cubicBezTo>
                    <a:pt x="9240" y="13109"/>
                    <a:pt x="10929" y="12130"/>
                    <a:pt x="11081" y="11903"/>
                  </a:cubicBezTo>
                  <a:cubicBezTo>
                    <a:pt x="11201" y="11742"/>
                    <a:pt x="10238" y="9842"/>
                    <a:pt x="10238" y="9842"/>
                  </a:cubicBezTo>
                  <a:cubicBezTo>
                    <a:pt x="10238" y="9842"/>
                    <a:pt x="10759" y="9628"/>
                    <a:pt x="11148" y="9468"/>
                  </a:cubicBezTo>
                  <a:cubicBezTo>
                    <a:pt x="12512" y="8905"/>
                    <a:pt x="12606" y="6898"/>
                    <a:pt x="11081" y="6631"/>
                  </a:cubicBezTo>
                  <a:cubicBezTo>
                    <a:pt x="11021" y="6619"/>
                    <a:pt x="10956" y="6614"/>
                    <a:pt x="10886" y="6614"/>
                  </a:cubicBezTo>
                  <a:cubicBezTo>
                    <a:pt x="10206" y="6614"/>
                    <a:pt x="9127" y="7099"/>
                    <a:pt x="9127" y="7099"/>
                  </a:cubicBezTo>
                  <a:cubicBezTo>
                    <a:pt x="9127" y="7099"/>
                    <a:pt x="8551" y="5694"/>
                    <a:pt x="8257" y="4971"/>
                  </a:cubicBezTo>
                  <a:cubicBezTo>
                    <a:pt x="8144" y="4700"/>
                    <a:pt x="7886" y="4593"/>
                    <a:pt x="7560" y="4593"/>
                  </a:cubicBezTo>
                  <a:cubicBezTo>
                    <a:pt x="7002" y="4593"/>
                    <a:pt x="6246" y="4911"/>
                    <a:pt x="5688" y="5266"/>
                  </a:cubicBezTo>
                  <a:cubicBezTo>
                    <a:pt x="4818" y="5828"/>
                    <a:pt x="6210" y="7888"/>
                    <a:pt x="6036" y="8076"/>
                  </a:cubicBezTo>
                  <a:cubicBezTo>
                    <a:pt x="5808" y="8317"/>
                    <a:pt x="3640" y="9160"/>
                    <a:pt x="3373" y="9267"/>
                  </a:cubicBezTo>
                  <a:cubicBezTo>
                    <a:pt x="3369" y="9268"/>
                    <a:pt x="3366" y="9269"/>
                    <a:pt x="3363" y="9269"/>
                  </a:cubicBezTo>
                  <a:cubicBezTo>
                    <a:pt x="3109" y="9269"/>
                    <a:pt x="3777" y="5129"/>
                    <a:pt x="3975" y="2750"/>
                  </a:cubicBezTo>
                  <a:cubicBezTo>
                    <a:pt x="4134" y="848"/>
                    <a:pt x="3939" y="0"/>
                    <a:pt x="300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8561271" y="4745373"/>
              <a:ext cx="20857" cy="39293"/>
            </a:xfrm>
            <a:custGeom>
              <a:avLst/>
              <a:gdLst/>
              <a:ahLst/>
              <a:cxnLst/>
              <a:rect l="l" t="t" r="r" b="b"/>
              <a:pathLst>
                <a:path w="391" h="770" extrusionOk="0">
                  <a:moveTo>
                    <a:pt x="266" y="0"/>
                  </a:moveTo>
                  <a:cubicBezTo>
                    <a:pt x="63" y="0"/>
                    <a:pt x="1" y="770"/>
                    <a:pt x="167" y="770"/>
                  </a:cubicBezTo>
                  <a:cubicBezTo>
                    <a:pt x="174" y="770"/>
                    <a:pt x="181" y="768"/>
                    <a:pt x="189" y="765"/>
                  </a:cubicBezTo>
                  <a:cubicBezTo>
                    <a:pt x="390" y="672"/>
                    <a:pt x="337" y="29"/>
                    <a:pt x="337" y="29"/>
                  </a:cubicBezTo>
                  <a:cubicBezTo>
                    <a:pt x="311" y="9"/>
                    <a:pt x="288" y="0"/>
                    <a:pt x="266"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8532786" y="4793851"/>
              <a:ext cx="42887" cy="258977"/>
            </a:xfrm>
            <a:custGeom>
              <a:avLst/>
              <a:gdLst/>
              <a:ahLst/>
              <a:cxnLst/>
              <a:rect l="l" t="t" r="r" b="b"/>
              <a:pathLst>
                <a:path w="804" h="5075" extrusionOk="0">
                  <a:moveTo>
                    <a:pt x="690" y="0"/>
                  </a:moveTo>
                  <a:cubicBezTo>
                    <a:pt x="578" y="0"/>
                    <a:pt x="494" y="529"/>
                    <a:pt x="402" y="1314"/>
                  </a:cubicBezTo>
                  <a:cubicBezTo>
                    <a:pt x="295" y="2344"/>
                    <a:pt x="1" y="5074"/>
                    <a:pt x="282" y="5074"/>
                  </a:cubicBezTo>
                  <a:cubicBezTo>
                    <a:pt x="549" y="5061"/>
                    <a:pt x="804" y="163"/>
                    <a:pt x="804" y="163"/>
                  </a:cubicBezTo>
                  <a:cubicBezTo>
                    <a:pt x="762" y="52"/>
                    <a:pt x="725" y="0"/>
                    <a:pt x="690"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8811127" y="4948880"/>
              <a:ext cx="176617" cy="113542"/>
            </a:xfrm>
            <a:custGeom>
              <a:avLst/>
              <a:gdLst/>
              <a:ahLst/>
              <a:cxnLst/>
              <a:rect l="l" t="t" r="r" b="b"/>
              <a:pathLst>
                <a:path w="3311" h="2225" extrusionOk="0">
                  <a:moveTo>
                    <a:pt x="106" y="1"/>
                  </a:moveTo>
                  <a:cubicBezTo>
                    <a:pt x="0" y="1"/>
                    <a:pt x="657" y="2201"/>
                    <a:pt x="858" y="2224"/>
                  </a:cubicBezTo>
                  <a:cubicBezTo>
                    <a:pt x="863" y="2225"/>
                    <a:pt x="870" y="2225"/>
                    <a:pt x="876" y="2225"/>
                  </a:cubicBezTo>
                  <a:cubicBezTo>
                    <a:pt x="1184" y="2225"/>
                    <a:pt x="3032" y="1376"/>
                    <a:pt x="3293" y="1193"/>
                  </a:cubicBezTo>
                  <a:cubicBezTo>
                    <a:pt x="3309" y="1182"/>
                    <a:pt x="3311" y="1177"/>
                    <a:pt x="3301" y="1177"/>
                  </a:cubicBezTo>
                  <a:cubicBezTo>
                    <a:pt x="3191" y="1177"/>
                    <a:pt x="1614" y="1811"/>
                    <a:pt x="1086" y="1836"/>
                  </a:cubicBezTo>
                  <a:cubicBezTo>
                    <a:pt x="1085" y="1836"/>
                    <a:pt x="1084" y="1836"/>
                    <a:pt x="1083" y="1836"/>
                  </a:cubicBezTo>
                  <a:cubicBezTo>
                    <a:pt x="893" y="1836"/>
                    <a:pt x="269" y="297"/>
                    <a:pt x="269" y="297"/>
                  </a:cubicBezTo>
                  <a:cubicBezTo>
                    <a:pt x="178" y="88"/>
                    <a:pt x="127" y="1"/>
                    <a:pt x="106"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8413619" y="3784223"/>
              <a:ext cx="637443" cy="741058"/>
            </a:xfrm>
            <a:custGeom>
              <a:avLst/>
              <a:gdLst/>
              <a:ahLst/>
              <a:cxnLst/>
              <a:rect l="l" t="t" r="r" b="b"/>
              <a:pathLst>
                <a:path w="11950" h="14522" extrusionOk="0">
                  <a:moveTo>
                    <a:pt x="4854" y="1"/>
                  </a:moveTo>
                  <a:cubicBezTo>
                    <a:pt x="4224" y="1"/>
                    <a:pt x="3912" y="199"/>
                    <a:pt x="3841" y="398"/>
                  </a:cubicBezTo>
                  <a:cubicBezTo>
                    <a:pt x="3720" y="719"/>
                    <a:pt x="1646" y="6366"/>
                    <a:pt x="1472" y="6848"/>
                  </a:cubicBezTo>
                  <a:cubicBezTo>
                    <a:pt x="1298" y="7329"/>
                    <a:pt x="3948" y="7918"/>
                    <a:pt x="5553" y="8373"/>
                  </a:cubicBezTo>
                  <a:cubicBezTo>
                    <a:pt x="7159" y="8842"/>
                    <a:pt x="7186" y="9912"/>
                    <a:pt x="6410" y="10862"/>
                  </a:cubicBezTo>
                  <a:cubicBezTo>
                    <a:pt x="6158" y="11171"/>
                    <a:pt x="5785" y="11303"/>
                    <a:pt x="5369" y="11303"/>
                  </a:cubicBezTo>
                  <a:cubicBezTo>
                    <a:pt x="4506" y="11303"/>
                    <a:pt x="3455" y="10733"/>
                    <a:pt x="2904" y="9992"/>
                  </a:cubicBezTo>
                  <a:cubicBezTo>
                    <a:pt x="2515" y="9470"/>
                    <a:pt x="2008" y="9181"/>
                    <a:pt x="1542" y="9181"/>
                  </a:cubicBezTo>
                  <a:cubicBezTo>
                    <a:pt x="1031" y="9181"/>
                    <a:pt x="571" y="9530"/>
                    <a:pt x="375" y="10300"/>
                  </a:cubicBezTo>
                  <a:cubicBezTo>
                    <a:pt x="0" y="11786"/>
                    <a:pt x="1646" y="13739"/>
                    <a:pt x="3359" y="14234"/>
                  </a:cubicBezTo>
                  <a:cubicBezTo>
                    <a:pt x="3912" y="14392"/>
                    <a:pt x="4564" y="14522"/>
                    <a:pt x="5253" y="14522"/>
                  </a:cubicBezTo>
                  <a:cubicBezTo>
                    <a:pt x="6498" y="14522"/>
                    <a:pt x="7864" y="14097"/>
                    <a:pt x="8992" y="12642"/>
                  </a:cubicBezTo>
                  <a:cubicBezTo>
                    <a:pt x="10745" y="10380"/>
                    <a:pt x="9943" y="7570"/>
                    <a:pt x="8752" y="6593"/>
                  </a:cubicBezTo>
                  <a:cubicBezTo>
                    <a:pt x="7561" y="5617"/>
                    <a:pt x="5513" y="5122"/>
                    <a:pt x="5513" y="5122"/>
                  </a:cubicBezTo>
                  <a:cubicBezTo>
                    <a:pt x="5513" y="5122"/>
                    <a:pt x="5781" y="3435"/>
                    <a:pt x="6182" y="3328"/>
                  </a:cubicBezTo>
                  <a:cubicBezTo>
                    <a:pt x="6199" y="3323"/>
                    <a:pt x="6220" y="3321"/>
                    <a:pt x="6245" y="3321"/>
                  </a:cubicBezTo>
                  <a:cubicBezTo>
                    <a:pt x="6815" y="3321"/>
                    <a:pt x="9559" y="4547"/>
                    <a:pt x="10373" y="4547"/>
                  </a:cubicBezTo>
                  <a:cubicBezTo>
                    <a:pt x="10381" y="4547"/>
                    <a:pt x="10390" y="4546"/>
                    <a:pt x="10398" y="4546"/>
                  </a:cubicBezTo>
                  <a:cubicBezTo>
                    <a:pt x="11227" y="4506"/>
                    <a:pt x="11950" y="3261"/>
                    <a:pt x="11762" y="2298"/>
                  </a:cubicBezTo>
                  <a:cubicBezTo>
                    <a:pt x="11589" y="1348"/>
                    <a:pt x="6624" y="344"/>
                    <a:pt x="6624" y="344"/>
                  </a:cubicBezTo>
                  <a:cubicBezTo>
                    <a:pt x="5868" y="94"/>
                    <a:pt x="5286" y="1"/>
                    <a:pt x="485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
            <p:cNvSpPr/>
            <p:nvPr/>
          </p:nvSpPr>
          <p:spPr>
            <a:xfrm>
              <a:off x="8830170" y="4132809"/>
              <a:ext cx="99537" cy="283676"/>
            </a:xfrm>
            <a:custGeom>
              <a:avLst/>
              <a:gdLst/>
              <a:ahLst/>
              <a:cxnLst/>
              <a:rect l="l" t="t" r="r" b="b"/>
              <a:pathLst>
                <a:path w="1866" h="5559" extrusionOk="0">
                  <a:moveTo>
                    <a:pt x="137" y="1"/>
                  </a:moveTo>
                  <a:cubicBezTo>
                    <a:pt x="0" y="1"/>
                    <a:pt x="29" y="121"/>
                    <a:pt x="327" y="351"/>
                  </a:cubicBezTo>
                  <a:cubicBezTo>
                    <a:pt x="474" y="458"/>
                    <a:pt x="1250" y="980"/>
                    <a:pt x="1398" y="2532"/>
                  </a:cubicBezTo>
                  <a:cubicBezTo>
                    <a:pt x="1569" y="4454"/>
                    <a:pt x="408" y="5559"/>
                    <a:pt x="547" y="5559"/>
                  </a:cubicBezTo>
                  <a:cubicBezTo>
                    <a:pt x="560" y="5559"/>
                    <a:pt x="584" y="5549"/>
                    <a:pt x="621" y="5530"/>
                  </a:cubicBezTo>
                  <a:cubicBezTo>
                    <a:pt x="1063" y="5316"/>
                    <a:pt x="1866" y="4419"/>
                    <a:pt x="1746" y="2466"/>
                  </a:cubicBezTo>
                  <a:cubicBezTo>
                    <a:pt x="1665" y="860"/>
                    <a:pt x="367" y="57"/>
                    <a:pt x="367" y="57"/>
                  </a:cubicBezTo>
                  <a:cubicBezTo>
                    <a:pt x="269" y="19"/>
                    <a:pt x="190" y="1"/>
                    <a:pt x="137"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
            <p:cNvSpPr/>
            <p:nvPr/>
          </p:nvSpPr>
          <p:spPr>
            <a:xfrm>
              <a:off x="8799765" y="3831834"/>
              <a:ext cx="227026" cy="102672"/>
            </a:xfrm>
            <a:custGeom>
              <a:avLst/>
              <a:gdLst/>
              <a:ahLst/>
              <a:cxnLst/>
              <a:rect l="l" t="t" r="r" b="b"/>
              <a:pathLst>
                <a:path w="4256" h="2012" extrusionOk="0">
                  <a:moveTo>
                    <a:pt x="656" y="0"/>
                  </a:moveTo>
                  <a:lnTo>
                    <a:pt x="656" y="0"/>
                  </a:lnTo>
                  <a:cubicBezTo>
                    <a:pt x="0" y="134"/>
                    <a:pt x="2356" y="883"/>
                    <a:pt x="3051" y="1017"/>
                  </a:cubicBezTo>
                  <a:cubicBezTo>
                    <a:pt x="3695" y="1153"/>
                    <a:pt x="4099" y="2012"/>
                    <a:pt x="4187" y="2012"/>
                  </a:cubicBezTo>
                  <a:cubicBezTo>
                    <a:pt x="4194" y="2012"/>
                    <a:pt x="4199" y="2006"/>
                    <a:pt x="4202" y="1994"/>
                  </a:cubicBezTo>
                  <a:cubicBezTo>
                    <a:pt x="4256" y="1833"/>
                    <a:pt x="4149" y="1311"/>
                    <a:pt x="3627" y="1030"/>
                  </a:cubicBezTo>
                  <a:cubicBezTo>
                    <a:pt x="3105" y="749"/>
                    <a:pt x="656" y="0"/>
                    <a:pt x="656"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9008654" y="3940579"/>
              <a:ext cx="16750" cy="27352"/>
            </a:xfrm>
            <a:custGeom>
              <a:avLst/>
              <a:gdLst/>
              <a:ahLst/>
              <a:cxnLst/>
              <a:rect l="l" t="t" r="r" b="b"/>
              <a:pathLst>
                <a:path w="314" h="536" extrusionOk="0">
                  <a:moveTo>
                    <a:pt x="206" y="0"/>
                  </a:moveTo>
                  <a:cubicBezTo>
                    <a:pt x="90" y="0"/>
                    <a:pt x="0" y="536"/>
                    <a:pt x="120" y="536"/>
                  </a:cubicBezTo>
                  <a:cubicBezTo>
                    <a:pt x="126" y="536"/>
                    <a:pt x="132" y="535"/>
                    <a:pt x="139" y="532"/>
                  </a:cubicBezTo>
                  <a:cubicBezTo>
                    <a:pt x="313" y="465"/>
                    <a:pt x="273" y="64"/>
                    <a:pt x="273" y="64"/>
                  </a:cubicBezTo>
                  <a:cubicBezTo>
                    <a:pt x="251" y="19"/>
                    <a:pt x="228" y="0"/>
                    <a:pt x="206"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8459280" y="2752141"/>
              <a:ext cx="511875" cy="733148"/>
            </a:xfrm>
            <a:custGeom>
              <a:avLst/>
              <a:gdLst/>
              <a:ahLst/>
              <a:cxnLst/>
              <a:rect l="l" t="t" r="r" b="b"/>
              <a:pathLst>
                <a:path w="9596" h="14367" extrusionOk="0">
                  <a:moveTo>
                    <a:pt x="5600" y="1"/>
                  </a:moveTo>
                  <a:cubicBezTo>
                    <a:pt x="4989" y="1"/>
                    <a:pt x="3523" y="281"/>
                    <a:pt x="2744" y="1072"/>
                  </a:cubicBezTo>
                  <a:cubicBezTo>
                    <a:pt x="2744" y="1072"/>
                    <a:pt x="0" y="3615"/>
                    <a:pt x="656" y="4605"/>
                  </a:cubicBezTo>
                  <a:cubicBezTo>
                    <a:pt x="848" y="4901"/>
                    <a:pt x="1181" y="5012"/>
                    <a:pt x="1559" y="5012"/>
                  </a:cubicBezTo>
                  <a:cubicBezTo>
                    <a:pt x="2444" y="5012"/>
                    <a:pt x="3572" y="4403"/>
                    <a:pt x="3694" y="4150"/>
                  </a:cubicBezTo>
                  <a:cubicBezTo>
                    <a:pt x="3696" y="4144"/>
                    <a:pt x="3700" y="4142"/>
                    <a:pt x="3704" y="4142"/>
                  </a:cubicBezTo>
                  <a:cubicBezTo>
                    <a:pt x="3932" y="4142"/>
                    <a:pt x="6218" y="14110"/>
                    <a:pt x="6691" y="14320"/>
                  </a:cubicBezTo>
                  <a:cubicBezTo>
                    <a:pt x="6765" y="14352"/>
                    <a:pt x="6887" y="14366"/>
                    <a:pt x="7039" y="14366"/>
                  </a:cubicBezTo>
                  <a:cubicBezTo>
                    <a:pt x="7853" y="14366"/>
                    <a:pt x="9546" y="13948"/>
                    <a:pt x="9568" y="13464"/>
                  </a:cubicBezTo>
                  <a:cubicBezTo>
                    <a:pt x="9595" y="12902"/>
                    <a:pt x="6196" y="82"/>
                    <a:pt x="5795" y="15"/>
                  </a:cubicBezTo>
                  <a:cubicBezTo>
                    <a:pt x="5747" y="6"/>
                    <a:pt x="5681" y="1"/>
                    <a:pt x="56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8747916" y="2791179"/>
              <a:ext cx="127542" cy="349453"/>
            </a:xfrm>
            <a:custGeom>
              <a:avLst/>
              <a:gdLst/>
              <a:ahLst/>
              <a:cxnLst/>
              <a:rect l="l" t="t" r="r" b="b"/>
              <a:pathLst>
                <a:path w="2391" h="6848" extrusionOk="0">
                  <a:moveTo>
                    <a:pt x="249" y="0"/>
                  </a:moveTo>
                  <a:cubicBezTo>
                    <a:pt x="0" y="0"/>
                    <a:pt x="522" y="1845"/>
                    <a:pt x="1093" y="3934"/>
                  </a:cubicBezTo>
                  <a:cubicBezTo>
                    <a:pt x="1704" y="6215"/>
                    <a:pt x="1943" y="6847"/>
                    <a:pt x="2135" y="6847"/>
                  </a:cubicBezTo>
                  <a:cubicBezTo>
                    <a:pt x="2149" y="6847"/>
                    <a:pt x="2163" y="6844"/>
                    <a:pt x="2177" y="6838"/>
                  </a:cubicBezTo>
                  <a:cubicBezTo>
                    <a:pt x="2391" y="6757"/>
                    <a:pt x="451" y="174"/>
                    <a:pt x="451" y="174"/>
                  </a:cubicBezTo>
                  <a:cubicBezTo>
                    <a:pt x="358" y="55"/>
                    <a:pt x="292" y="0"/>
                    <a:pt x="249"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8856148" y="3152369"/>
              <a:ext cx="35739" cy="36180"/>
            </a:xfrm>
            <a:custGeom>
              <a:avLst/>
              <a:gdLst/>
              <a:ahLst/>
              <a:cxnLst/>
              <a:rect l="l" t="t" r="r" b="b"/>
              <a:pathLst>
                <a:path w="670" h="709" extrusionOk="0">
                  <a:moveTo>
                    <a:pt x="362" y="0"/>
                  </a:moveTo>
                  <a:cubicBezTo>
                    <a:pt x="1" y="121"/>
                    <a:pt x="94" y="295"/>
                    <a:pt x="161" y="522"/>
                  </a:cubicBezTo>
                  <a:cubicBezTo>
                    <a:pt x="202" y="652"/>
                    <a:pt x="242" y="708"/>
                    <a:pt x="310" y="708"/>
                  </a:cubicBezTo>
                  <a:cubicBezTo>
                    <a:pt x="354" y="708"/>
                    <a:pt x="409" y="685"/>
                    <a:pt x="482" y="643"/>
                  </a:cubicBezTo>
                  <a:cubicBezTo>
                    <a:pt x="670" y="536"/>
                    <a:pt x="362" y="0"/>
                    <a:pt x="362"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5786767" y="4947145"/>
              <a:ext cx="643204" cy="713808"/>
            </a:xfrm>
            <a:custGeom>
              <a:avLst/>
              <a:gdLst/>
              <a:ahLst/>
              <a:cxnLst/>
              <a:rect l="l" t="t" r="r" b="b"/>
              <a:pathLst>
                <a:path w="12058" h="13988" extrusionOk="0">
                  <a:moveTo>
                    <a:pt x="6519" y="3228"/>
                  </a:moveTo>
                  <a:cubicBezTo>
                    <a:pt x="7157" y="3228"/>
                    <a:pt x="7778" y="3545"/>
                    <a:pt x="8137" y="4131"/>
                  </a:cubicBezTo>
                  <a:cubicBezTo>
                    <a:pt x="8686" y="5028"/>
                    <a:pt x="8405" y="6192"/>
                    <a:pt x="7521" y="6740"/>
                  </a:cubicBezTo>
                  <a:cubicBezTo>
                    <a:pt x="7211" y="6930"/>
                    <a:pt x="6869" y="7021"/>
                    <a:pt x="6531" y="7021"/>
                  </a:cubicBezTo>
                  <a:cubicBezTo>
                    <a:pt x="5893" y="7021"/>
                    <a:pt x="5271" y="6698"/>
                    <a:pt x="4912" y="6112"/>
                  </a:cubicBezTo>
                  <a:cubicBezTo>
                    <a:pt x="4363" y="5228"/>
                    <a:pt x="4644" y="4051"/>
                    <a:pt x="5527" y="3502"/>
                  </a:cubicBezTo>
                  <a:cubicBezTo>
                    <a:pt x="5838" y="3317"/>
                    <a:pt x="6181" y="3228"/>
                    <a:pt x="6519" y="3228"/>
                  </a:cubicBezTo>
                  <a:close/>
                  <a:moveTo>
                    <a:pt x="6750" y="1"/>
                  </a:moveTo>
                  <a:cubicBezTo>
                    <a:pt x="6319" y="1"/>
                    <a:pt x="5893" y="60"/>
                    <a:pt x="5487" y="183"/>
                  </a:cubicBezTo>
                  <a:cubicBezTo>
                    <a:pt x="2891" y="986"/>
                    <a:pt x="1" y="4104"/>
                    <a:pt x="2316" y="7985"/>
                  </a:cubicBezTo>
                  <a:cubicBezTo>
                    <a:pt x="3370" y="9747"/>
                    <a:pt x="4780" y="10230"/>
                    <a:pt x="6008" y="10230"/>
                  </a:cubicBezTo>
                  <a:cubicBezTo>
                    <a:pt x="7493" y="10230"/>
                    <a:pt x="8712" y="9524"/>
                    <a:pt x="8712" y="9524"/>
                  </a:cubicBezTo>
                  <a:lnTo>
                    <a:pt x="8712" y="9524"/>
                  </a:lnTo>
                  <a:cubicBezTo>
                    <a:pt x="8712" y="9524"/>
                    <a:pt x="8672" y="10394"/>
                    <a:pt x="8592" y="11866"/>
                  </a:cubicBezTo>
                  <a:cubicBezTo>
                    <a:pt x="8519" y="13222"/>
                    <a:pt x="8423" y="13987"/>
                    <a:pt x="9539" y="13987"/>
                  </a:cubicBezTo>
                  <a:cubicBezTo>
                    <a:pt x="9644" y="13987"/>
                    <a:pt x="9761" y="13980"/>
                    <a:pt x="9890" y="13966"/>
                  </a:cubicBezTo>
                  <a:cubicBezTo>
                    <a:pt x="11951" y="13766"/>
                    <a:pt x="11643" y="11451"/>
                    <a:pt x="11670" y="10461"/>
                  </a:cubicBezTo>
                  <a:cubicBezTo>
                    <a:pt x="11696" y="9470"/>
                    <a:pt x="12058" y="7677"/>
                    <a:pt x="11777" y="4452"/>
                  </a:cubicBezTo>
                  <a:cubicBezTo>
                    <a:pt x="11551" y="1731"/>
                    <a:pt x="9077" y="1"/>
                    <a:pt x="67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6097647" y="4960975"/>
              <a:ext cx="290930" cy="224277"/>
            </a:xfrm>
            <a:custGeom>
              <a:avLst/>
              <a:gdLst/>
              <a:ahLst/>
              <a:cxnLst/>
              <a:rect l="l" t="t" r="r" b="b"/>
              <a:pathLst>
                <a:path w="5454" h="4395" extrusionOk="0">
                  <a:moveTo>
                    <a:pt x="1107" y="0"/>
                  </a:moveTo>
                  <a:cubicBezTo>
                    <a:pt x="603" y="0"/>
                    <a:pt x="302" y="127"/>
                    <a:pt x="302" y="127"/>
                  </a:cubicBezTo>
                  <a:cubicBezTo>
                    <a:pt x="0" y="282"/>
                    <a:pt x="46" y="398"/>
                    <a:pt x="363" y="398"/>
                  </a:cubicBezTo>
                  <a:cubicBezTo>
                    <a:pt x="455" y="398"/>
                    <a:pt x="568" y="388"/>
                    <a:pt x="703" y="367"/>
                  </a:cubicBezTo>
                  <a:cubicBezTo>
                    <a:pt x="766" y="356"/>
                    <a:pt x="883" y="336"/>
                    <a:pt x="1049" y="336"/>
                  </a:cubicBezTo>
                  <a:cubicBezTo>
                    <a:pt x="1482" y="336"/>
                    <a:pt x="2254" y="475"/>
                    <a:pt x="3299" y="1277"/>
                  </a:cubicBezTo>
                  <a:cubicBezTo>
                    <a:pt x="5043" y="2594"/>
                    <a:pt x="5125" y="4395"/>
                    <a:pt x="5233" y="4395"/>
                  </a:cubicBezTo>
                  <a:cubicBezTo>
                    <a:pt x="5247" y="4395"/>
                    <a:pt x="5261" y="4365"/>
                    <a:pt x="5280" y="4302"/>
                  </a:cubicBezTo>
                  <a:cubicBezTo>
                    <a:pt x="5454" y="3740"/>
                    <a:pt x="5346" y="2281"/>
                    <a:pt x="3527" y="903"/>
                  </a:cubicBezTo>
                  <a:cubicBezTo>
                    <a:pt x="2550" y="170"/>
                    <a:pt x="1692" y="0"/>
                    <a:pt x="1107"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5985575" y="4978580"/>
              <a:ext cx="129889" cy="53530"/>
            </a:xfrm>
            <a:custGeom>
              <a:avLst/>
              <a:gdLst/>
              <a:ahLst/>
              <a:cxnLst/>
              <a:rect l="l" t="t" r="r" b="b"/>
              <a:pathLst>
                <a:path w="2435" h="1049" extrusionOk="0">
                  <a:moveTo>
                    <a:pt x="1876" y="1"/>
                  </a:moveTo>
                  <a:cubicBezTo>
                    <a:pt x="1824" y="1"/>
                    <a:pt x="1760" y="3"/>
                    <a:pt x="1680" y="9"/>
                  </a:cubicBezTo>
                  <a:cubicBezTo>
                    <a:pt x="1051" y="49"/>
                    <a:pt x="61" y="866"/>
                    <a:pt x="61" y="866"/>
                  </a:cubicBezTo>
                  <a:cubicBezTo>
                    <a:pt x="1" y="998"/>
                    <a:pt x="19" y="1049"/>
                    <a:pt x="84" y="1049"/>
                  </a:cubicBezTo>
                  <a:cubicBezTo>
                    <a:pt x="221" y="1049"/>
                    <a:pt x="569" y="820"/>
                    <a:pt x="824" y="665"/>
                  </a:cubicBezTo>
                  <a:cubicBezTo>
                    <a:pt x="1388" y="322"/>
                    <a:pt x="2434" y="1"/>
                    <a:pt x="1876"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5955009" y="5033080"/>
              <a:ext cx="35259" cy="17809"/>
            </a:xfrm>
            <a:custGeom>
              <a:avLst/>
              <a:gdLst/>
              <a:ahLst/>
              <a:cxnLst/>
              <a:rect l="l" t="t" r="r" b="b"/>
              <a:pathLst>
                <a:path w="661" h="349" extrusionOk="0">
                  <a:moveTo>
                    <a:pt x="425" y="0"/>
                  </a:moveTo>
                  <a:cubicBezTo>
                    <a:pt x="293" y="0"/>
                    <a:pt x="152" y="132"/>
                    <a:pt x="152" y="132"/>
                  </a:cubicBezTo>
                  <a:cubicBezTo>
                    <a:pt x="65" y="182"/>
                    <a:pt x="1" y="349"/>
                    <a:pt x="134" y="349"/>
                  </a:cubicBezTo>
                  <a:cubicBezTo>
                    <a:pt x="144" y="349"/>
                    <a:pt x="154" y="348"/>
                    <a:pt x="166" y="346"/>
                  </a:cubicBezTo>
                  <a:cubicBezTo>
                    <a:pt x="353" y="333"/>
                    <a:pt x="661" y="119"/>
                    <a:pt x="513" y="25"/>
                  </a:cubicBezTo>
                  <a:cubicBezTo>
                    <a:pt x="486" y="7"/>
                    <a:pt x="455" y="0"/>
                    <a:pt x="425"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6551965" y="4805333"/>
              <a:ext cx="688918" cy="754887"/>
            </a:xfrm>
            <a:custGeom>
              <a:avLst/>
              <a:gdLst/>
              <a:ahLst/>
              <a:cxnLst/>
              <a:rect l="l" t="t" r="r" b="b"/>
              <a:pathLst>
                <a:path w="12915" h="14793" extrusionOk="0">
                  <a:moveTo>
                    <a:pt x="7843" y="2461"/>
                  </a:moveTo>
                  <a:cubicBezTo>
                    <a:pt x="7892" y="2461"/>
                    <a:pt x="7941" y="2463"/>
                    <a:pt x="7990" y="2467"/>
                  </a:cubicBezTo>
                  <a:cubicBezTo>
                    <a:pt x="8873" y="2548"/>
                    <a:pt x="9529" y="3351"/>
                    <a:pt x="9435" y="4261"/>
                  </a:cubicBezTo>
                  <a:cubicBezTo>
                    <a:pt x="9359" y="5108"/>
                    <a:pt x="8649" y="5752"/>
                    <a:pt x="7826" y="5752"/>
                  </a:cubicBezTo>
                  <a:cubicBezTo>
                    <a:pt x="7778" y="5752"/>
                    <a:pt x="7730" y="5750"/>
                    <a:pt x="7682" y="5746"/>
                  </a:cubicBezTo>
                  <a:cubicBezTo>
                    <a:pt x="6799" y="5652"/>
                    <a:pt x="6143" y="4849"/>
                    <a:pt x="6237" y="3953"/>
                  </a:cubicBezTo>
                  <a:cubicBezTo>
                    <a:pt x="6313" y="3093"/>
                    <a:pt x="7021" y="2461"/>
                    <a:pt x="7843" y="2461"/>
                  </a:cubicBezTo>
                  <a:close/>
                  <a:moveTo>
                    <a:pt x="7228" y="9004"/>
                  </a:moveTo>
                  <a:cubicBezTo>
                    <a:pt x="7276" y="9004"/>
                    <a:pt x="7325" y="9006"/>
                    <a:pt x="7374" y="9011"/>
                  </a:cubicBezTo>
                  <a:cubicBezTo>
                    <a:pt x="8257" y="9091"/>
                    <a:pt x="8900" y="9894"/>
                    <a:pt x="8819" y="10804"/>
                  </a:cubicBezTo>
                  <a:cubicBezTo>
                    <a:pt x="8743" y="11652"/>
                    <a:pt x="8034" y="12296"/>
                    <a:pt x="7210" y="12296"/>
                  </a:cubicBezTo>
                  <a:cubicBezTo>
                    <a:pt x="7163" y="12296"/>
                    <a:pt x="7115" y="12294"/>
                    <a:pt x="7066" y="12289"/>
                  </a:cubicBezTo>
                  <a:cubicBezTo>
                    <a:pt x="6183" y="12196"/>
                    <a:pt x="5528" y="11393"/>
                    <a:pt x="5621" y="10496"/>
                  </a:cubicBezTo>
                  <a:cubicBezTo>
                    <a:pt x="5697" y="9637"/>
                    <a:pt x="6405" y="9004"/>
                    <a:pt x="7228" y="9004"/>
                  </a:cubicBezTo>
                  <a:close/>
                  <a:moveTo>
                    <a:pt x="7571" y="1"/>
                  </a:moveTo>
                  <a:cubicBezTo>
                    <a:pt x="5807" y="1"/>
                    <a:pt x="4190" y="611"/>
                    <a:pt x="3373" y="2842"/>
                  </a:cubicBezTo>
                  <a:cubicBezTo>
                    <a:pt x="2423" y="5438"/>
                    <a:pt x="4524" y="6830"/>
                    <a:pt x="4524" y="6830"/>
                  </a:cubicBezTo>
                  <a:cubicBezTo>
                    <a:pt x="1" y="8984"/>
                    <a:pt x="2450" y="14738"/>
                    <a:pt x="6826" y="14792"/>
                  </a:cubicBezTo>
                  <a:cubicBezTo>
                    <a:pt x="6879" y="14792"/>
                    <a:pt x="6932" y="14793"/>
                    <a:pt x="6985" y="14793"/>
                  </a:cubicBezTo>
                  <a:cubicBezTo>
                    <a:pt x="10340" y="14793"/>
                    <a:pt x="12286" y="13534"/>
                    <a:pt x="12325" y="10991"/>
                  </a:cubicBezTo>
                  <a:cubicBezTo>
                    <a:pt x="12379" y="8409"/>
                    <a:pt x="10492" y="7552"/>
                    <a:pt x="10492" y="7552"/>
                  </a:cubicBezTo>
                  <a:cubicBezTo>
                    <a:pt x="10492" y="7552"/>
                    <a:pt x="12031" y="7044"/>
                    <a:pt x="12473" y="4274"/>
                  </a:cubicBezTo>
                  <a:cubicBezTo>
                    <a:pt x="12914" y="1517"/>
                    <a:pt x="10519" y="246"/>
                    <a:pt x="8445" y="45"/>
                  </a:cubicBezTo>
                  <a:cubicBezTo>
                    <a:pt x="8151" y="17"/>
                    <a:pt x="7859" y="1"/>
                    <a:pt x="75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7042343" y="4833910"/>
              <a:ext cx="171763" cy="250506"/>
            </a:xfrm>
            <a:custGeom>
              <a:avLst/>
              <a:gdLst/>
              <a:ahLst/>
              <a:cxnLst/>
              <a:rect l="l" t="t" r="r" b="b"/>
              <a:pathLst>
                <a:path w="3220" h="4909" extrusionOk="0">
                  <a:moveTo>
                    <a:pt x="209" y="1"/>
                  </a:moveTo>
                  <a:cubicBezTo>
                    <a:pt x="1" y="1"/>
                    <a:pt x="133" y="157"/>
                    <a:pt x="590" y="368"/>
                  </a:cubicBezTo>
                  <a:cubicBezTo>
                    <a:pt x="791" y="462"/>
                    <a:pt x="1634" y="850"/>
                    <a:pt x="2222" y="2215"/>
                  </a:cubicBezTo>
                  <a:cubicBezTo>
                    <a:pt x="3025" y="4062"/>
                    <a:pt x="1848" y="4811"/>
                    <a:pt x="2329" y="4905"/>
                  </a:cubicBezTo>
                  <a:cubicBezTo>
                    <a:pt x="2342" y="4907"/>
                    <a:pt x="2354" y="4908"/>
                    <a:pt x="2366" y="4908"/>
                  </a:cubicBezTo>
                  <a:cubicBezTo>
                    <a:pt x="2761" y="4908"/>
                    <a:pt x="3219" y="3677"/>
                    <a:pt x="2570" y="2055"/>
                  </a:cubicBezTo>
                  <a:cubicBezTo>
                    <a:pt x="1888" y="315"/>
                    <a:pt x="376" y="21"/>
                    <a:pt x="376" y="21"/>
                  </a:cubicBezTo>
                  <a:cubicBezTo>
                    <a:pt x="306" y="7"/>
                    <a:pt x="251" y="1"/>
                    <a:pt x="209"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7091578" y="5209236"/>
              <a:ext cx="107859" cy="272959"/>
            </a:xfrm>
            <a:custGeom>
              <a:avLst/>
              <a:gdLst/>
              <a:ahLst/>
              <a:cxnLst/>
              <a:rect l="l" t="t" r="r" b="b"/>
              <a:pathLst>
                <a:path w="2022" h="5349" extrusionOk="0">
                  <a:moveTo>
                    <a:pt x="119" y="0"/>
                  </a:moveTo>
                  <a:cubicBezTo>
                    <a:pt x="0" y="0"/>
                    <a:pt x="97" y="187"/>
                    <a:pt x="430" y="480"/>
                  </a:cubicBezTo>
                  <a:cubicBezTo>
                    <a:pt x="590" y="628"/>
                    <a:pt x="1286" y="1257"/>
                    <a:pt x="1433" y="2728"/>
                  </a:cubicBezTo>
                  <a:cubicBezTo>
                    <a:pt x="1621" y="4607"/>
                    <a:pt x="298" y="5348"/>
                    <a:pt x="532" y="5348"/>
                  </a:cubicBezTo>
                  <a:cubicBezTo>
                    <a:pt x="548" y="5348"/>
                    <a:pt x="572" y="5345"/>
                    <a:pt x="604" y="5338"/>
                  </a:cubicBezTo>
                  <a:cubicBezTo>
                    <a:pt x="1085" y="5244"/>
                    <a:pt x="2022" y="4615"/>
                    <a:pt x="1821" y="2755"/>
                  </a:cubicBezTo>
                  <a:cubicBezTo>
                    <a:pt x="1621" y="895"/>
                    <a:pt x="336" y="79"/>
                    <a:pt x="336" y="79"/>
                  </a:cubicBezTo>
                  <a:cubicBezTo>
                    <a:pt x="236" y="25"/>
                    <a:pt x="163" y="0"/>
                    <a:pt x="119"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7134465" y="5090591"/>
              <a:ext cx="40220" cy="31077"/>
            </a:xfrm>
            <a:custGeom>
              <a:avLst/>
              <a:gdLst/>
              <a:ahLst/>
              <a:cxnLst/>
              <a:rect l="l" t="t" r="r" b="b"/>
              <a:pathLst>
                <a:path w="754" h="609" extrusionOk="0">
                  <a:moveTo>
                    <a:pt x="684" y="1"/>
                  </a:moveTo>
                  <a:cubicBezTo>
                    <a:pt x="567" y="1"/>
                    <a:pt x="335" y="102"/>
                    <a:pt x="335" y="102"/>
                  </a:cubicBezTo>
                  <a:cubicBezTo>
                    <a:pt x="295" y="129"/>
                    <a:pt x="0" y="504"/>
                    <a:pt x="295" y="597"/>
                  </a:cubicBezTo>
                  <a:cubicBezTo>
                    <a:pt x="318" y="605"/>
                    <a:pt x="340" y="609"/>
                    <a:pt x="361" y="609"/>
                  </a:cubicBezTo>
                  <a:cubicBezTo>
                    <a:pt x="603" y="609"/>
                    <a:pt x="750" y="159"/>
                    <a:pt x="750" y="49"/>
                  </a:cubicBezTo>
                  <a:cubicBezTo>
                    <a:pt x="753" y="14"/>
                    <a:pt x="726" y="1"/>
                    <a:pt x="684"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7890169" y="4310189"/>
              <a:ext cx="501633" cy="410996"/>
            </a:xfrm>
            <a:custGeom>
              <a:avLst/>
              <a:gdLst/>
              <a:ahLst/>
              <a:cxnLst/>
              <a:rect l="l" t="t" r="r" b="b"/>
              <a:pathLst>
                <a:path w="9404" h="8054" extrusionOk="0">
                  <a:moveTo>
                    <a:pt x="4766" y="1"/>
                  </a:moveTo>
                  <a:cubicBezTo>
                    <a:pt x="4131" y="1"/>
                    <a:pt x="3436" y="335"/>
                    <a:pt x="3510" y="890"/>
                  </a:cubicBezTo>
                  <a:cubicBezTo>
                    <a:pt x="3537" y="1090"/>
                    <a:pt x="3510" y="1907"/>
                    <a:pt x="3484" y="2910"/>
                  </a:cubicBezTo>
                  <a:lnTo>
                    <a:pt x="1396" y="2910"/>
                  </a:lnTo>
                  <a:cubicBezTo>
                    <a:pt x="0" y="3176"/>
                    <a:pt x="414" y="5145"/>
                    <a:pt x="1049" y="5145"/>
                  </a:cubicBezTo>
                  <a:cubicBezTo>
                    <a:pt x="1053" y="5145"/>
                    <a:pt x="1057" y="5145"/>
                    <a:pt x="1062" y="5145"/>
                  </a:cubicBezTo>
                  <a:cubicBezTo>
                    <a:pt x="1316" y="5145"/>
                    <a:pt x="2266" y="5158"/>
                    <a:pt x="3417" y="5185"/>
                  </a:cubicBezTo>
                  <a:cubicBezTo>
                    <a:pt x="3390" y="5894"/>
                    <a:pt x="3377" y="6564"/>
                    <a:pt x="3377" y="7085"/>
                  </a:cubicBezTo>
                  <a:cubicBezTo>
                    <a:pt x="3377" y="7777"/>
                    <a:pt x="4031" y="8054"/>
                    <a:pt x="4630" y="8054"/>
                  </a:cubicBezTo>
                  <a:cubicBezTo>
                    <a:pt x="5062" y="8054"/>
                    <a:pt x="5465" y="7910"/>
                    <a:pt x="5571" y="7674"/>
                  </a:cubicBezTo>
                  <a:cubicBezTo>
                    <a:pt x="5678" y="7460"/>
                    <a:pt x="5718" y="6443"/>
                    <a:pt x="5745" y="5239"/>
                  </a:cubicBezTo>
                  <a:cubicBezTo>
                    <a:pt x="6521" y="5252"/>
                    <a:pt x="7230" y="5279"/>
                    <a:pt x="7752" y="5279"/>
                  </a:cubicBezTo>
                  <a:cubicBezTo>
                    <a:pt x="7767" y="5279"/>
                    <a:pt x="7782" y="5279"/>
                    <a:pt x="7797" y="5279"/>
                  </a:cubicBezTo>
                  <a:cubicBezTo>
                    <a:pt x="9403" y="5279"/>
                    <a:pt x="8938" y="3110"/>
                    <a:pt x="8328" y="2991"/>
                  </a:cubicBezTo>
                  <a:cubicBezTo>
                    <a:pt x="8100" y="2950"/>
                    <a:pt x="7003" y="2937"/>
                    <a:pt x="5758" y="2924"/>
                  </a:cubicBezTo>
                  <a:cubicBezTo>
                    <a:pt x="5758" y="1693"/>
                    <a:pt x="5745" y="716"/>
                    <a:pt x="5745" y="716"/>
                  </a:cubicBezTo>
                  <a:cubicBezTo>
                    <a:pt x="5751" y="219"/>
                    <a:pt x="5278" y="1"/>
                    <a:pt x="476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8167390" y="4336776"/>
              <a:ext cx="22137" cy="103030"/>
            </a:xfrm>
            <a:custGeom>
              <a:avLst/>
              <a:gdLst/>
              <a:ahLst/>
              <a:cxnLst/>
              <a:rect l="l" t="t" r="r" b="b"/>
              <a:pathLst>
                <a:path w="415" h="2019" extrusionOk="0">
                  <a:moveTo>
                    <a:pt x="183" y="0"/>
                  </a:moveTo>
                  <a:cubicBezTo>
                    <a:pt x="95" y="0"/>
                    <a:pt x="71" y="281"/>
                    <a:pt x="40" y="663"/>
                  </a:cubicBezTo>
                  <a:cubicBezTo>
                    <a:pt x="1" y="1141"/>
                    <a:pt x="99" y="2018"/>
                    <a:pt x="251" y="2018"/>
                  </a:cubicBezTo>
                  <a:cubicBezTo>
                    <a:pt x="256" y="2018"/>
                    <a:pt x="261" y="2017"/>
                    <a:pt x="267" y="2015"/>
                  </a:cubicBezTo>
                  <a:cubicBezTo>
                    <a:pt x="414" y="1961"/>
                    <a:pt x="267" y="61"/>
                    <a:pt x="267" y="61"/>
                  </a:cubicBezTo>
                  <a:cubicBezTo>
                    <a:pt x="234" y="19"/>
                    <a:pt x="206" y="0"/>
                    <a:pt x="183"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8161309" y="4323304"/>
              <a:ext cx="16056" cy="13217"/>
            </a:xfrm>
            <a:custGeom>
              <a:avLst/>
              <a:gdLst/>
              <a:ahLst/>
              <a:cxnLst/>
              <a:rect l="l" t="t" r="r" b="b"/>
              <a:pathLst>
                <a:path w="301" h="259" extrusionOk="0">
                  <a:moveTo>
                    <a:pt x="187" y="0"/>
                  </a:moveTo>
                  <a:cubicBezTo>
                    <a:pt x="40" y="0"/>
                    <a:pt x="0" y="258"/>
                    <a:pt x="82" y="258"/>
                  </a:cubicBezTo>
                  <a:cubicBezTo>
                    <a:pt x="83" y="258"/>
                    <a:pt x="85" y="258"/>
                    <a:pt x="87" y="258"/>
                  </a:cubicBezTo>
                  <a:cubicBezTo>
                    <a:pt x="180" y="245"/>
                    <a:pt x="301" y="44"/>
                    <a:pt x="301" y="44"/>
                  </a:cubicBezTo>
                  <a:cubicBezTo>
                    <a:pt x="258" y="13"/>
                    <a:pt x="220" y="0"/>
                    <a:pt x="187"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8184086" y="2294147"/>
              <a:ext cx="421726" cy="348739"/>
            </a:xfrm>
            <a:custGeom>
              <a:avLst/>
              <a:gdLst/>
              <a:ahLst/>
              <a:cxnLst/>
              <a:rect l="l" t="t" r="r" b="b"/>
              <a:pathLst>
                <a:path w="7906" h="6834" extrusionOk="0">
                  <a:moveTo>
                    <a:pt x="5879" y="1"/>
                  </a:moveTo>
                  <a:cubicBezTo>
                    <a:pt x="5785" y="1"/>
                    <a:pt x="5703" y="21"/>
                    <a:pt x="5641" y="65"/>
                  </a:cubicBezTo>
                  <a:cubicBezTo>
                    <a:pt x="5454" y="199"/>
                    <a:pt x="4664" y="948"/>
                    <a:pt x="3781" y="1818"/>
                  </a:cubicBezTo>
                  <a:cubicBezTo>
                    <a:pt x="2911" y="961"/>
                    <a:pt x="2202" y="279"/>
                    <a:pt x="2202" y="279"/>
                  </a:cubicBezTo>
                  <a:cubicBezTo>
                    <a:pt x="2072" y="142"/>
                    <a:pt x="1920" y="83"/>
                    <a:pt x="1763" y="83"/>
                  </a:cubicBezTo>
                  <a:cubicBezTo>
                    <a:pt x="995" y="83"/>
                    <a:pt x="80" y="1470"/>
                    <a:pt x="757" y="1992"/>
                  </a:cubicBezTo>
                  <a:cubicBezTo>
                    <a:pt x="904" y="2112"/>
                    <a:pt x="1466" y="2688"/>
                    <a:pt x="2162" y="3424"/>
                  </a:cubicBezTo>
                  <a:cubicBezTo>
                    <a:pt x="1332" y="4253"/>
                    <a:pt x="677" y="4909"/>
                    <a:pt x="677" y="4909"/>
                  </a:cubicBezTo>
                  <a:cubicBezTo>
                    <a:pt x="0" y="5890"/>
                    <a:pt x="1110" y="6833"/>
                    <a:pt x="1740" y="6833"/>
                  </a:cubicBezTo>
                  <a:cubicBezTo>
                    <a:pt x="1858" y="6833"/>
                    <a:pt x="1959" y="6800"/>
                    <a:pt x="2028" y="6729"/>
                  </a:cubicBezTo>
                  <a:cubicBezTo>
                    <a:pt x="2216" y="6541"/>
                    <a:pt x="2898" y="5872"/>
                    <a:pt x="3714" y="5083"/>
                  </a:cubicBezTo>
                  <a:cubicBezTo>
                    <a:pt x="4209" y="5605"/>
                    <a:pt x="4664" y="6086"/>
                    <a:pt x="5026" y="6448"/>
                  </a:cubicBezTo>
                  <a:cubicBezTo>
                    <a:pt x="5216" y="6635"/>
                    <a:pt x="5430" y="6712"/>
                    <a:pt x="5646" y="6712"/>
                  </a:cubicBezTo>
                  <a:cubicBezTo>
                    <a:pt x="6400" y="6712"/>
                    <a:pt x="7173" y="5771"/>
                    <a:pt x="7006" y="5324"/>
                  </a:cubicBezTo>
                  <a:cubicBezTo>
                    <a:pt x="6926" y="5096"/>
                    <a:pt x="6243" y="4347"/>
                    <a:pt x="5400" y="3477"/>
                  </a:cubicBezTo>
                  <a:cubicBezTo>
                    <a:pt x="5962" y="2942"/>
                    <a:pt x="6484" y="2447"/>
                    <a:pt x="6859" y="2085"/>
                  </a:cubicBezTo>
                  <a:cubicBezTo>
                    <a:pt x="7906" y="1074"/>
                    <a:pt x="6565" y="1"/>
                    <a:pt x="5879" y="1"/>
                  </a:cubicBezTo>
                  <a:close/>
                </a:path>
              </a:pathLst>
            </a:custGeom>
            <a:solidFill>
              <a:srgbClr val="F7AA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8273861" y="2313589"/>
              <a:ext cx="89829" cy="71850"/>
            </a:xfrm>
            <a:custGeom>
              <a:avLst/>
              <a:gdLst/>
              <a:ahLst/>
              <a:cxnLst/>
              <a:rect l="l" t="t" r="r" b="b"/>
              <a:pathLst>
                <a:path w="1684" h="1408" extrusionOk="0">
                  <a:moveTo>
                    <a:pt x="178" y="1"/>
                  </a:moveTo>
                  <a:cubicBezTo>
                    <a:pt x="1" y="1"/>
                    <a:pt x="207" y="245"/>
                    <a:pt x="506" y="594"/>
                  </a:cubicBezTo>
                  <a:cubicBezTo>
                    <a:pt x="779" y="927"/>
                    <a:pt x="1391" y="1407"/>
                    <a:pt x="1571" y="1407"/>
                  </a:cubicBezTo>
                  <a:cubicBezTo>
                    <a:pt x="1593" y="1407"/>
                    <a:pt x="1609" y="1400"/>
                    <a:pt x="1616" y="1383"/>
                  </a:cubicBezTo>
                  <a:cubicBezTo>
                    <a:pt x="1683" y="1236"/>
                    <a:pt x="225" y="5"/>
                    <a:pt x="225" y="5"/>
                  </a:cubicBezTo>
                  <a:cubicBezTo>
                    <a:pt x="207" y="2"/>
                    <a:pt x="192" y="1"/>
                    <a:pt x="178"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8258872" y="2306292"/>
              <a:ext cx="17016" cy="16381"/>
            </a:xfrm>
            <a:custGeom>
              <a:avLst/>
              <a:gdLst/>
              <a:ahLst/>
              <a:cxnLst/>
              <a:rect l="l" t="t" r="r" b="b"/>
              <a:pathLst>
                <a:path w="319" h="321" extrusionOk="0">
                  <a:moveTo>
                    <a:pt x="252" y="1"/>
                  </a:moveTo>
                  <a:cubicBezTo>
                    <a:pt x="0" y="49"/>
                    <a:pt x="155" y="321"/>
                    <a:pt x="229" y="321"/>
                  </a:cubicBezTo>
                  <a:cubicBezTo>
                    <a:pt x="238" y="321"/>
                    <a:pt x="246" y="317"/>
                    <a:pt x="252" y="309"/>
                  </a:cubicBezTo>
                  <a:cubicBezTo>
                    <a:pt x="318" y="228"/>
                    <a:pt x="252" y="1"/>
                    <a:pt x="252"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7973916" y="3002035"/>
              <a:ext cx="480403" cy="123595"/>
            </a:xfrm>
            <a:custGeom>
              <a:avLst/>
              <a:gdLst/>
              <a:ahLst/>
              <a:cxnLst/>
              <a:rect l="l" t="t" r="r" b="b"/>
              <a:pathLst>
                <a:path w="9006" h="2422" extrusionOk="0">
                  <a:moveTo>
                    <a:pt x="3980" y="0"/>
                  </a:moveTo>
                  <a:cubicBezTo>
                    <a:pt x="2802" y="0"/>
                    <a:pt x="1833" y="16"/>
                    <a:pt x="1833" y="16"/>
                  </a:cubicBezTo>
                  <a:cubicBezTo>
                    <a:pt x="0" y="364"/>
                    <a:pt x="803" y="2251"/>
                    <a:pt x="1539" y="2251"/>
                  </a:cubicBezTo>
                  <a:cubicBezTo>
                    <a:pt x="1924" y="2251"/>
                    <a:pt x="4134" y="2422"/>
                    <a:pt x="5941" y="2422"/>
                  </a:cubicBezTo>
                  <a:cubicBezTo>
                    <a:pt x="6393" y="2422"/>
                    <a:pt x="6819" y="2411"/>
                    <a:pt x="7186" y="2384"/>
                  </a:cubicBezTo>
                  <a:cubicBezTo>
                    <a:pt x="9006" y="2251"/>
                    <a:pt x="8658" y="444"/>
                    <a:pt x="8096" y="190"/>
                  </a:cubicBezTo>
                  <a:cubicBezTo>
                    <a:pt x="7773" y="32"/>
                    <a:pt x="5663" y="0"/>
                    <a:pt x="3980" y="0"/>
                  </a:cubicBezTo>
                  <a:close/>
                </a:path>
              </a:pathLst>
            </a:custGeom>
            <a:solidFill>
              <a:srgbClr val="EF36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7974877" y="3180436"/>
              <a:ext cx="479442" cy="123748"/>
            </a:xfrm>
            <a:custGeom>
              <a:avLst/>
              <a:gdLst/>
              <a:ahLst/>
              <a:cxnLst/>
              <a:rect l="l" t="t" r="r" b="b"/>
              <a:pathLst>
                <a:path w="8988" h="2425" extrusionOk="0">
                  <a:moveTo>
                    <a:pt x="3753" y="0"/>
                  </a:moveTo>
                  <a:cubicBezTo>
                    <a:pt x="2671" y="0"/>
                    <a:pt x="1815" y="13"/>
                    <a:pt x="1815" y="13"/>
                  </a:cubicBezTo>
                  <a:cubicBezTo>
                    <a:pt x="1" y="357"/>
                    <a:pt x="585" y="2261"/>
                    <a:pt x="1493" y="2261"/>
                  </a:cubicBezTo>
                  <a:cubicBezTo>
                    <a:pt x="1502" y="2261"/>
                    <a:pt x="1511" y="2261"/>
                    <a:pt x="1521" y="2261"/>
                  </a:cubicBezTo>
                  <a:cubicBezTo>
                    <a:pt x="1543" y="2259"/>
                    <a:pt x="1571" y="2259"/>
                    <a:pt x="1605" y="2259"/>
                  </a:cubicBezTo>
                  <a:cubicBezTo>
                    <a:pt x="2175" y="2259"/>
                    <a:pt x="4341" y="2425"/>
                    <a:pt x="6071" y="2425"/>
                  </a:cubicBezTo>
                  <a:cubicBezTo>
                    <a:pt x="6468" y="2425"/>
                    <a:pt x="6842" y="2416"/>
                    <a:pt x="7168" y="2394"/>
                  </a:cubicBezTo>
                  <a:cubicBezTo>
                    <a:pt x="8988" y="2261"/>
                    <a:pt x="8640" y="454"/>
                    <a:pt x="8078" y="186"/>
                  </a:cubicBezTo>
                  <a:cubicBezTo>
                    <a:pt x="7742" y="31"/>
                    <a:pt x="5465" y="0"/>
                    <a:pt x="3753" y="0"/>
                  </a:cubicBezTo>
                  <a:close/>
                </a:path>
              </a:pathLst>
            </a:custGeom>
            <a:solidFill>
              <a:srgbClr val="EF36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8115914" y="3011169"/>
              <a:ext cx="244949" cy="13472"/>
            </a:xfrm>
            <a:custGeom>
              <a:avLst/>
              <a:gdLst/>
              <a:ahLst/>
              <a:cxnLst/>
              <a:rect l="l" t="t" r="r" b="b"/>
              <a:pathLst>
                <a:path w="4592" h="264" extrusionOk="0">
                  <a:moveTo>
                    <a:pt x="2287" y="0"/>
                  </a:moveTo>
                  <a:cubicBezTo>
                    <a:pt x="1461" y="0"/>
                    <a:pt x="724" y="11"/>
                    <a:pt x="724" y="11"/>
                  </a:cubicBezTo>
                  <a:cubicBezTo>
                    <a:pt x="1" y="171"/>
                    <a:pt x="871" y="212"/>
                    <a:pt x="2088" y="252"/>
                  </a:cubicBezTo>
                  <a:cubicBezTo>
                    <a:pt x="2323" y="260"/>
                    <a:pt x="2561" y="263"/>
                    <a:pt x="2793" y="263"/>
                  </a:cubicBezTo>
                  <a:cubicBezTo>
                    <a:pt x="3751" y="263"/>
                    <a:pt x="4591" y="199"/>
                    <a:pt x="4537" y="91"/>
                  </a:cubicBezTo>
                  <a:cubicBezTo>
                    <a:pt x="4493" y="17"/>
                    <a:pt x="3321" y="0"/>
                    <a:pt x="2287"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8362890" y="3014895"/>
              <a:ext cx="37713" cy="9645"/>
            </a:xfrm>
            <a:custGeom>
              <a:avLst/>
              <a:gdLst/>
              <a:ahLst/>
              <a:cxnLst/>
              <a:rect l="l" t="t" r="r" b="b"/>
              <a:pathLst>
                <a:path w="707" h="189" extrusionOk="0">
                  <a:moveTo>
                    <a:pt x="421" y="0"/>
                  </a:moveTo>
                  <a:cubicBezTo>
                    <a:pt x="401" y="0"/>
                    <a:pt x="382" y="2"/>
                    <a:pt x="362" y="5"/>
                  </a:cubicBezTo>
                  <a:cubicBezTo>
                    <a:pt x="362" y="5"/>
                    <a:pt x="1" y="58"/>
                    <a:pt x="41" y="139"/>
                  </a:cubicBezTo>
                  <a:cubicBezTo>
                    <a:pt x="61" y="172"/>
                    <a:pt x="215" y="189"/>
                    <a:pt x="367" y="189"/>
                  </a:cubicBezTo>
                  <a:cubicBezTo>
                    <a:pt x="520" y="189"/>
                    <a:pt x="670" y="172"/>
                    <a:pt x="683" y="139"/>
                  </a:cubicBezTo>
                  <a:cubicBezTo>
                    <a:pt x="707" y="80"/>
                    <a:pt x="565" y="0"/>
                    <a:pt x="421"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8115914" y="3190081"/>
              <a:ext cx="244895" cy="12758"/>
            </a:xfrm>
            <a:custGeom>
              <a:avLst/>
              <a:gdLst/>
              <a:ahLst/>
              <a:cxnLst/>
              <a:rect l="l" t="t" r="r" b="b"/>
              <a:pathLst>
                <a:path w="4591" h="250" extrusionOk="0">
                  <a:moveTo>
                    <a:pt x="2287" y="0"/>
                  </a:moveTo>
                  <a:cubicBezTo>
                    <a:pt x="1461" y="0"/>
                    <a:pt x="724" y="11"/>
                    <a:pt x="724" y="11"/>
                  </a:cubicBezTo>
                  <a:cubicBezTo>
                    <a:pt x="1" y="158"/>
                    <a:pt x="871" y="198"/>
                    <a:pt x="2088" y="238"/>
                  </a:cubicBezTo>
                  <a:cubicBezTo>
                    <a:pt x="2326" y="246"/>
                    <a:pt x="2568" y="250"/>
                    <a:pt x="2802" y="250"/>
                  </a:cubicBezTo>
                  <a:cubicBezTo>
                    <a:pt x="3756" y="250"/>
                    <a:pt x="4591" y="188"/>
                    <a:pt x="4537" y="91"/>
                  </a:cubicBezTo>
                  <a:cubicBezTo>
                    <a:pt x="4493" y="17"/>
                    <a:pt x="3321" y="0"/>
                    <a:pt x="2287"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8362890" y="3193551"/>
              <a:ext cx="37660" cy="9236"/>
            </a:xfrm>
            <a:custGeom>
              <a:avLst/>
              <a:gdLst/>
              <a:ahLst/>
              <a:cxnLst/>
              <a:rect l="l" t="t" r="r" b="b"/>
              <a:pathLst>
                <a:path w="706" h="181" extrusionOk="0">
                  <a:moveTo>
                    <a:pt x="444" y="0"/>
                  </a:moveTo>
                  <a:cubicBezTo>
                    <a:pt x="417" y="0"/>
                    <a:pt x="389" y="3"/>
                    <a:pt x="362" y="10"/>
                  </a:cubicBezTo>
                  <a:cubicBezTo>
                    <a:pt x="362" y="10"/>
                    <a:pt x="1" y="63"/>
                    <a:pt x="41" y="130"/>
                  </a:cubicBezTo>
                  <a:cubicBezTo>
                    <a:pt x="61" y="164"/>
                    <a:pt x="215" y="180"/>
                    <a:pt x="367" y="180"/>
                  </a:cubicBezTo>
                  <a:cubicBezTo>
                    <a:pt x="520" y="180"/>
                    <a:pt x="670" y="164"/>
                    <a:pt x="683" y="130"/>
                  </a:cubicBezTo>
                  <a:cubicBezTo>
                    <a:pt x="706" y="74"/>
                    <a:pt x="579" y="0"/>
                    <a:pt x="444"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5150018" y="4737974"/>
              <a:ext cx="1079385" cy="825308"/>
            </a:xfrm>
            <a:custGeom>
              <a:avLst/>
              <a:gdLst/>
              <a:ahLst/>
              <a:cxnLst/>
              <a:rect l="l" t="t" r="r" b="b"/>
              <a:pathLst>
                <a:path w="20235" h="16173" extrusionOk="0">
                  <a:moveTo>
                    <a:pt x="18678" y="67"/>
                  </a:moveTo>
                  <a:cubicBezTo>
                    <a:pt x="18091" y="67"/>
                    <a:pt x="6062" y="2958"/>
                    <a:pt x="5622" y="3105"/>
                  </a:cubicBezTo>
                  <a:cubicBezTo>
                    <a:pt x="4966" y="3319"/>
                    <a:pt x="5568" y="5795"/>
                    <a:pt x="6492" y="11455"/>
                  </a:cubicBezTo>
                  <a:cubicBezTo>
                    <a:pt x="6495" y="11473"/>
                    <a:pt x="6490" y="11481"/>
                    <a:pt x="6479" y="11481"/>
                  </a:cubicBezTo>
                  <a:cubicBezTo>
                    <a:pt x="6285" y="11481"/>
                    <a:pt x="4113" y="9046"/>
                    <a:pt x="3573" y="9046"/>
                  </a:cubicBezTo>
                  <a:cubicBezTo>
                    <a:pt x="3569" y="9046"/>
                    <a:pt x="3565" y="9046"/>
                    <a:pt x="3561" y="9046"/>
                  </a:cubicBezTo>
                  <a:cubicBezTo>
                    <a:pt x="3012" y="9073"/>
                    <a:pt x="711" y="12338"/>
                    <a:pt x="671" y="12432"/>
                  </a:cubicBezTo>
                  <a:cubicBezTo>
                    <a:pt x="0" y="13860"/>
                    <a:pt x="918" y="14278"/>
                    <a:pt x="1401" y="14278"/>
                  </a:cubicBezTo>
                  <a:cubicBezTo>
                    <a:pt x="1506" y="14278"/>
                    <a:pt x="1591" y="14258"/>
                    <a:pt x="1634" y="14225"/>
                  </a:cubicBezTo>
                  <a:cubicBezTo>
                    <a:pt x="1862" y="14038"/>
                    <a:pt x="3922" y="11816"/>
                    <a:pt x="3922" y="11816"/>
                  </a:cubicBezTo>
                  <a:cubicBezTo>
                    <a:pt x="3922" y="11816"/>
                    <a:pt x="7616" y="16085"/>
                    <a:pt x="8352" y="16165"/>
                  </a:cubicBezTo>
                  <a:cubicBezTo>
                    <a:pt x="8397" y="16170"/>
                    <a:pt x="8441" y="16173"/>
                    <a:pt x="8483" y="16173"/>
                  </a:cubicBezTo>
                  <a:cubicBezTo>
                    <a:pt x="9108" y="16173"/>
                    <a:pt x="9343" y="15622"/>
                    <a:pt x="9155" y="14707"/>
                  </a:cubicBezTo>
                  <a:cubicBezTo>
                    <a:pt x="9088" y="14359"/>
                    <a:pt x="7589" y="4845"/>
                    <a:pt x="7589" y="4845"/>
                  </a:cubicBezTo>
                  <a:cubicBezTo>
                    <a:pt x="7589" y="4845"/>
                    <a:pt x="17893" y="2516"/>
                    <a:pt x="18696" y="2329"/>
                  </a:cubicBezTo>
                  <a:cubicBezTo>
                    <a:pt x="19512" y="2141"/>
                    <a:pt x="20234" y="1794"/>
                    <a:pt x="20007" y="897"/>
                  </a:cubicBezTo>
                  <a:cubicBezTo>
                    <a:pt x="19766" y="0"/>
                    <a:pt x="19217" y="81"/>
                    <a:pt x="18682" y="67"/>
                  </a:cubicBezTo>
                  <a:cubicBezTo>
                    <a:pt x="18681" y="67"/>
                    <a:pt x="18680" y="67"/>
                    <a:pt x="18678" y="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5698432" y="4773848"/>
              <a:ext cx="403003" cy="80474"/>
            </a:xfrm>
            <a:custGeom>
              <a:avLst/>
              <a:gdLst/>
              <a:ahLst/>
              <a:cxnLst/>
              <a:rect l="l" t="t" r="r" b="b"/>
              <a:pathLst>
                <a:path w="7555" h="1577" extrusionOk="0">
                  <a:moveTo>
                    <a:pt x="7127" y="0"/>
                  </a:moveTo>
                  <a:cubicBezTo>
                    <a:pt x="6314" y="0"/>
                    <a:pt x="172" y="1452"/>
                    <a:pt x="172" y="1452"/>
                  </a:cubicBezTo>
                  <a:cubicBezTo>
                    <a:pt x="1" y="1539"/>
                    <a:pt x="21" y="1577"/>
                    <a:pt x="180" y="1577"/>
                  </a:cubicBezTo>
                  <a:cubicBezTo>
                    <a:pt x="1173" y="1577"/>
                    <a:pt x="7554" y="122"/>
                    <a:pt x="7197" y="7"/>
                  </a:cubicBezTo>
                  <a:cubicBezTo>
                    <a:pt x="7182" y="2"/>
                    <a:pt x="7159" y="0"/>
                    <a:pt x="7127"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
            <p:cNvSpPr/>
            <p:nvPr/>
          </p:nvSpPr>
          <p:spPr>
            <a:xfrm>
              <a:off x="6090499" y="4761549"/>
              <a:ext cx="56756" cy="14033"/>
            </a:xfrm>
            <a:custGeom>
              <a:avLst/>
              <a:gdLst/>
              <a:ahLst/>
              <a:cxnLst/>
              <a:rect l="l" t="t" r="r" b="b"/>
              <a:pathLst>
                <a:path w="1064" h="275" extrusionOk="0">
                  <a:moveTo>
                    <a:pt x="706" y="0"/>
                  </a:moveTo>
                  <a:cubicBezTo>
                    <a:pt x="393" y="0"/>
                    <a:pt x="34" y="194"/>
                    <a:pt x="34" y="194"/>
                  </a:cubicBezTo>
                  <a:cubicBezTo>
                    <a:pt x="0" y="252"/>
                    <a:pt x="54" y="274"/>
                    <a:pt x="149" y="274"/>
                  </a:cubicBezTo>
                  <a:cubicBezTo>
                    <a:pt x="428" y="274"/>
                    <a:pt x="1064" y="80"/>
                    <a:pt x="864" y="20"/>
                  </a:cubicBezTo>
                  <a:cubicBezTo>
                    <a:pt x="814" y="6"/>
                    <a:pt x="761" y="0"/>
                    <a:pt x="706"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
            <p:cNvSpPr/>
            <p:nvPr/>
          </p:nvSpPr>
          <p:spPr>
            <a:xfrm>
              <a:off x="7887715" y="3488657"/>
              <a:ext cx="1298997" cy="651602"/>
            </a:xfrm>
            <a:custGeom>
              <a:avLst/>
              <a:gdLst/>
              <a:ahLst/>
              <a:cxnLst/>
              <a:rect l="l" t="t" r="r" b="b"/>
              <a:pathLst>
                <a:path w="24352" h="12769" extrusionOk="0">
                  <a:moveTo>
                    <a:pt x="10598" y="0"/>
                  </a:moveTo>
                  <a:cubicBezTo>
                    <a:pt x="9930" y="0"/>
                    <a:pt x="9137" y="2434"/>
                    <a:pt x="7049" y="7582"/>
                  </a:cubicBezTo>
                  <a:cubicBezTo>
                    <a:pt x="7044" y="7594"/>
                    <a:pt x="7037" y="7600"/>
                    <a:pt x="7030" y="7600"/>
                  </a:cubicBezTo>
                  <a:cubicBezTo>
                    <a:pt x="6865" y="7600"/>
                    <a:pt x="6280" y="4239"/>
                    <a:pt x="5804" y="3995"/>
                  </a:cubicBezTo>
                  <a:cubicBezTo>
                    <a:pt x="5769" y="3976"/>
                    <a:pt x="5715" y="3968"/>
                    <a:pt x="5647" y="3968"/>
                  </a:cubicBezTo>
                  <a:cubicBezTo>
                    <a:pt x="4795" y="3968"/>
                    <a:pt x="1638" y="5324"/>
                    <a:pt x="1576" y="5374"/>
                  </a:cubicBezTo>
                  <a:cubicBezTo>
                    <a:pt x="1" y="6410"/>
                    <a:pt x="1116" y="7409"/>
                    <a:pt x="1438" y="7409"/>
                  </a:cubicBezTo>
                  <a:cubicBezTo>
                    <a:pt x="1444" y="7409"/>
                    <a:pt x="1450" y="7408"/>
                    <a:pt x="1455" y="7408"/>
                  </a:cubicBezTo>
                  <a:cubicBezTo>
                    <a:pt x="1750" y="7367"/>
                    <a:pt x="4667" y="6551"/>
                    <a:pt x="4667" y="6551"/>
                  </a:cubicBezTo>
                  <a:cubicBezTo>
                    <a:pt x="4667" y="6551"/>
                    <a:pt x="5590" y="12118"/>
                    <a:pt x="6179" y="12573"/>
                  </a:cubicBezTo>
                  <a:cubicBezTo>
                    <a:pt x="6351" y="12704"/>
                    <a:pt x="6519" y="12768"/>
                    <a:pt x="6679" y="12768"/>
                  </a:cubicBezTo>
                  <a:cubicBezTo>
                    <a:pt x="7056" y="12768"/>
                    <a:pt x="7390" y="12414"/>
                    <a:pt x="7624" y="11757"/>
                  </a:cubicBezTo>
                  <a:cubicBezTo>
                    <a:pt x="7745" y="11409"/>
                    <a:pt x="11425" y="2523"/>
                    <a:pt x="11425" y="2523"/>
                  </a:cubicBezTo>
                  <a:cubicBezTo>
                    <a:pt x="11425" y="2523"/>
                    <a:pt x="21434" y="5895"/>
                    <a:pt x="22224" y="6163"/>
                  </a:cubicBezTo>
                  <a:cubicBezTo>
                    <a:pt x="22538" y="6270"/>
                    <a:pt x="22854" y="6349"/>
                    <a:pt x="23138" y="6349"/>
                  </a:cubicBezTo>
                  <a:cubicBezTo>
                    <a:pt x="23567" y="6349"/>
                    <a:pt x="23923" y="6168"/>
                    <a:pt x="24084" y="5628"/>
                  </a:cubicBezTo>
                  <a:cubicBezTo>
                    <a:pt x="24351" y="4745"/>
                    <a:pt x="23843" y="4517"/>
                    <a:pt x="23388" y="4236"/>
                  </a:cubicBezTo>
                  <a:cubicBezTo>
                    <a:pt x="22933" y="3942"/>
                    <a:pt x="11117" y="115"/>
                    <a:pt x="10662" y="8"/>
                  </a:cubicBezTo>
                  <a:cubicBezTo>
                    <a:pt x="10641" y="3"/>
                    <a:pt x="10620" y="0"/>
                    <a:pt x="10598" y="0"/>
                  </a:cubicBezTo>
                  <a:close/>
                </a:path>
              </a:pathLst>
            </a:custGeom>
            <a:solidFill>
              <a:srgbClr val="F7AA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8648379" y="3576276"/>
              <a:ext cx="414898" cy="125738"/>
            </a:xfrm>
            <a:custGeom>
              <a:avLst/>
              <a:gdLst/>
              <a:ahLst/>
              <a:cxnLst/>
              <a:rect l="l" t="t" r="r" b="b"/>
              <a:pathLst>
                <a:path w="7778" h="2464" extrusionOk="0">
                  <a:moveTo>
                    <a:pt x="952" y="0"/>
                  </a:moveTo>
                  <a:cubicBezTo>
                    <a:pt x="1" y="0"/>
                    <a:pt x="7189" y="2464"/>
                    <a:pt x="7737" y="2464"/>
                  </a:cubicBezTo>
                  <a:cubicBezTo>
                    <a:pt x="7768" y="2464"/>
                    <a:pt x="7778" y="2456"/>
                    <a:pt x="7763" y="2439"/>
                  </a:cubicBezTo>
                  <a:cubicBezTo>
                    <a:pt x="7482" y="2118"/>
                    <a:pt x="1019" y="3"/>
                    <a:pt x="1019" y="3"/>
                  </a:cubicBezTo>
                  <a:cubicBezTo>
                    <a:pt x="993" y="1"/>
                    <a:pt x="971" y="0"/>
                    <a:pt x="952"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4" name="Google Shape;194;p2"/>
          <p:cNvSpPr txBox="1">
            <a:spLocks noGrp="1"/>
          </p:cNvSpPr>
          <p:nvPr>
            <p:ph type="ctrTitle"/>
          </p:nvPr>
        </p:nvSpPr>
        <p:spPr>
          <a:xfrm>
            <a:off x="970350" y="1495575"/>
            <a:ext cx="7203300" cy="1615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800"/>
              <a:buNone/>
              <a:defRPr sz="58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95" name="Google Shape;195;p2"/>
          <p:cNvSpPr txBox="1">
            <a:spLocks noGrp="1"/>
          </p:cNvSpPr>
          <p:nvPr>
            <p:ph type="subTitle" idx="1"/>
          </p:nvPr>
        </p:nvSpPr>
        <p:spPr>
          <a:xfrm>
            <a:off x="2108100" y="3199250"/>
            <a:ext cx="4927500" cy="306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96" name="Google Shape;196;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4">
  <p:cSld name="TITLE_AND_BODY_2">
    <p:spTree>
      <p:nvGrpSpPr>
        <p:cNvPr id="1" name="Shape 2991"/>
        <p:cNvGrpSpPr/>
        <p:nvPr/>
      </p:nvGrpSpPr>
      <p:grpSpPr>
        <a:xfrm>
          <a:off x="0" y="0"/>
          <a:ext cx="0" cy="0"/>
          <a:chOff x="0" y="0"/>
          <a:chExt cx="0" cy="0"/>
        </a:xfrm>
      </p:grpSpPr>
      <p:grpSp>
        <p:nvGrpSpPr>
          <p:cNvPr id="2992" name="Google Shape;2992;p23"/>
          <p:cNvGrpSpPr/>
          <p:nvPr/>
        </p:nvGrpSpPr>
        <p:grpSpPr>
          <a:xfrm>
            <a:off x="202630" y="3940"/>
            <a:ext cx="8737750" cy="5140319"/>
            <a:chOff x="404050" y="680675"/>
            <a:chExt cx="6852600" cy="4476850"/>
          </a:xfrm>
        </p:grpSpPr>
        <p:sp>
          <p:nvSpPr>
            <p:cNvPr id="2993" name="Google Shape;2993;p23"/>
            <p:cNvSpPr/>
            <p:nvPr/>
          </p:nvSpPr>
          <p:spPr>
            <a:xfrm>
              <a:off x="7250275"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4" name="Google Shape;2994;p23"/>
            <p:cNvSpPr/>
            <p:nvPr/>
          </p:nvSpPr>
          <p:spPr>
            <a:xfrm>
              <a:off x="7091000" y="680675"/>
              <a:ext cx="6350" cy="4476850"/>
            </a:xfrm>
            <a:custGeom>
              <a:avLst/>
              <a:gdLst/>
              <a:ahLst/>
              <a:cxnLst/>
              <a:rect l="l" t="t" r="r" b="b"/>
              <a:pathLst>
                <a:path w="254"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5" name="Google Shape;2995;p23"/>
            <p:cNvSpPr/>
            <p:nvPr/>
          </p:nvSpPr>
          <p:spPr>
            <a:xfrm>
              <a:off x="6931700" y="680675"/>
              <a:ext cx="6650" cy="4476850"/>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6" name="Google Shape;2996;p23"/>
            <p:cNvSpPr/>
            <p:nvPr/>
          </p:nvSpPr>
          <p:spPr>
            <a:xfrm>
              <a:off x="677270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7" name="Google Shape;2997;p23"/>
            <p:cNvSpPr/>
            <p:nvPr/>
          </p:nvSpPr>
          <p:spPr>
            <a:xfrm>
              <a:off x="6613400"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8" name="Google Shape;2998;p23"/>
            <p:cNvSpPr/>
            <p:nvPr/>
          </p:nvSpPr>
          <p:spPr>
            <a:xfrm>
              <a:off x="6454125"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9" name="Google Shape;2999;p23"/>
            <p:cNvSpPr/>
            <p:nvPr/>
          </p:nvSpPr>
          <p:spPr>
            <a:xfrm>
              <a:off x="6294825" y="680675"/>
              <a:ext cx="6675" cy="4476850"/>
            </a:xfrm>
            <a:custGeom>
              <a:avLst/>
              <a:gdLst/>
              <a:ahLst/>
              <a:cxnLst/>
              <a:rect l="l" t="t" r="r" b="b"/>
              <a:pathLst>
                <a:path w="267" h="179074" extrusionOk="0">
                  <a:moveTo>
                    <a:pt x="128" y="1"/>
                  </a:moveTo>
                  <a:cubicBezTo>
                    <a:pt x="59" y="1"/>
                    <a:pt x="1" y="58"/>
                    <a:pt x="1" y="128"/>
                  </a:cubicBezTo>
                  <a:lnTo>
                    <a:pt x="1" y="178992"/>
                  </a:lnTo>
                  <a:cubicBezTo>
                    <a:pt x="1" y="179038"/>
                    <a:pt x="59" y="179073"/>
                    <a:pt x="128" y="179073"/>
                  </a:cubicBezTo>
                  <a:cubicBezTo>
                    <a:pt x="209" y="179073"/>
                    <a:pt x="266" y="179038"/>
                    <a:pt x="266" y="178992"/>
                  </a:cubicBezTo>
                  <a:lnTo>
                    <a:pt x="266" y="128"/>
                  </a:lnTo>
                  <a:cubicBezTo>
                    <a:pt x="266" y="58"/>
                    <a:pt x="209"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0" name="Google Shape;3000;p23"/>
            <p:cNvSpPr/>
            <p:nvPr/>
          </p:nvSpPr>
          <p:spPr>
            <a:xfrm>
              <a:off x="6135825"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1" name="Google Shape;3001;p23"/>
            <p:cNvSpPr/>
            <p:nvPr/>
          </p:nvSpPr>
          <p:spPr>
            <a:xfrm>
              <a:off x="597655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2" name="Google Shape;3002;p23"/>
            <p:cNvSpPr/>
            <p:nvPr/>
          </p:nvSpPr>
          <p:spPr>
            <a:xfrm>
              <a:off x="5817250"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3" name="Google Shape;3003;p23"/>
            <p:cNvSpPr/>
            <p:nvPr/>
          </p:nvSpPr>
          <p:spPr>
            <a:xfrm>
              <a:off x="5657975" y="680675"/>
              <a:ext cx="6650" cy="4476850"/>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4" name="Google Shape;3004;p23"/>
            <p:cNvSpPr/>
            <p:nvPr/>
          </p:nvSpPr>
          <p:spPr>
            <a:xfrm>
              <a:off x="5498975"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5" name="Google Shape;3005;p23"/>
            <p:cNvSpPr/>
            <p:nvPr/>
          </p:nvSpPr>
          <p:spPr>
            <a:xfrm>
              <a:off x="5339675"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6" name="Google Shape;3006;p23"/>
            <p:cNvSpPr/>
            <p:nvPr/>
          </p:nvSpPr>
          <p:spPr>
            <a:xfrm>
              <a:off x="518040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7" name="Google Shape;3007;p23"/>
            <p:cNvSpPr/>
            <p:nvPr/>
          </p:nvSpPr>
          <p:spPr>
            <a:xfrm>
              <a:off x="5021100" y="680675"/>
              <a:ext cx="6675" cy="4476850"/>
            </a:xfrm>
            <a:custGeom>
              <a:avLst/>
              <a:gdLst/>
              <a:ahLst/>
              <a:cxnLst/>
              <a:rect l="l" t="t" r="r" b="b"/>
              <a:pathLst>
                <a:path w="267" h="179074" extrusionOk="0">
                  <a:moveTo>
                    <a:pt x="128" y="1"/>
                  </a:moveTo>
                  <a:cubicBezTo>
                    <a:pt x="58" y="1"/>
                    <a:pt x="1" y="58"/>
                    <a:pt x="1" y="128"/>
                  </a:cubicBezTo>
                  <a:lnTo>
                    <a:pt x="1" y="178992"/>
                  </a:lnTo>
                  <a:cubicBezTo>
                    <a:pt x="1" y="179038"/>
                    <a:pt x="58" y="179073"/>
                    <a:pt x="128" y="179073"/>
                  </a:cubicBezTo>
                  <a:cubicBezTo>
                    <a:pt x="208" y="179073"/>
                    <a:pt x="266" y="179038"/>
                    <a:pt x="266" y="178992"/>
                  </a:cubicBezTo>
                  <a:lnTo>
                    <a:pt x="266" y="128"/>
                  </a:lnTo>
                  <a:cubicBezTo>
                    <a:pt x="266" y="58"/>
                    <a:pt x="208"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8" name="Google Shape;3008;p23"/>
            <p:cNvSpPr/>
            <p:nvPr/>
          </p:nvSpPr>
          <p:spPr>
            <a:xfrm>
              <a:off x="4862100"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4" y="179038"/>
                    <a:pt x="254" y="178992"/>
                  </a:cubicBezTo>
                  <a:lnTo>
                    <a:pt x="254" y="128"/>
                  </a:lnTo>
                  <a:cubicBezTo>
                    <a:pt x="254"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9" name="Google Shape;3009;p23"/>
            <p:cNvSpPr/>
            <p:nvPr/>
          </p:nvSpPr>
          <p:spPr>
            <a:xfrm>
              <a:off x="4702800"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0" name="Google Shape;3010;p23"/>
            <p:cNvSpPr/>
            <p:nvPr/>
          </p:nvSpPr>
          <p:spPr>
            <a:xfrm>
              <a:off x="4543525"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1" name="Google Shape;3011;p23"/>
            <p:cNvSpPr/>
            <p:nvPr/>
          </p:nvSpPr>
          <p:spPr>
            <a:xfrm>
              <a:off x="4384225" y="680675"/>
              <a:ext cx="6675" cy="4476850"/>
            </a:xfrm>
            <a:custGeom>
              <a:avLst/>
              <a:gdLst/>
              <a:ahLst/>
              <a:cxnLst/>
              <a:rect l="l" t="t" r="r" b="b"/>
              <a:pathLst>
                <a:path w="267" h="179074" extrusionOk="0">
                  <a:moveTo>
                    <a:pt x="128" y="1"/>
                  </a:moveTo>
                  <a:cubicBezTo>
                    <a:pt x="59" y="1"/>
                    <a:pt x="1" y="58"/>
                    <a:pt x="1" y="128"/>
                  </a:cubicBezTo>
                  <a:lnTo>
                    <a:pt x="1" y="178992"/>
                  </a:lnTo>
                  <a:cubicBezTo>
                    <a:pt x="1" y="179038"/>
                    <a:pt x="59" y="179073"/>
                    <a:pt x="128" y="179073"/>
                  </a:cubicBezTo>
                  <a:cubicBezTo>
                    <a:pt x="209" y="179073"/>
                    <a:pt x="266" y="179038"/>
                    <a:pt x="266" y="178992"/>
                  </a:cubicBezTo>
                  <a:lnTo>
                    <a:pt x="266" y="128"/>
                  </a:lnTo>
                  <a:cubicBezTo>
                    <a:pt x="266" y="58"/>
                    <a:pt x="209"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2" name="Google Shape;3012;p23"/>
            <p:cNvSpPr/>
            <p:nvPr/>
          </p:nvSpPr>
          <p:spPr>
            <a:xfrm>
              <a:off x="4225225"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3" name="Google Shape;3013;p23"/>
            <p:cNvSpPr/>
            <p:nvPr/>
          </p:nvSpPr>
          <p:spPr>
            <a:xfrm>
              <a:off x="406595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4" name="Google Shape;3014;p23"/>
            <p:cNvSpPr/>
            <p:nvPr/>
          </p:nvSpPr>
          <p:spPr>
            <a:xfrm>
              <a:off x="3906650"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5" name="Google Shape;3015;p23"/>
            <p:cNvSpPr/>
            <p:nvPr/>
          </p:nvSpPr>
          <p:spPr>
            <a:xfrm>
              <a:off x="3747375" y="680675"/>
              <a:ext cx="6650" cy="4476850"/>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6" name="Google Shape;3016;p23"/>
            <p:cNvSpPr/>
            <p:nvPr/>
          </p:nvSpPr>
          <p:spPr>
            <a:xfrm>
              <a:off x="3588375"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7" name="Google Shape;3017;p23"/>
            <p:cNvSpPr/>
            <p:nvPr/>
          </p:nvSpPr>
          <p:spPr>
            <a:xfrm>
              <a:off x="3429075"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8" name="Google Shape;3018;p23"/>
            <p:cNvSpPr/>
            <p:nvPr/>
          </p:nvSpPr>
          <p:spPr>
            <a:xfrm>
              <a:off x="326980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9" name="Google Shape;3019;p23"/>
            <p:cNvSpPr/>
            <p:nvPr/>
          </p:nvSpPr>
          <p:spPr>
            <a:xfrm>
              <a:off x="3110500" y="680675"/>
              <a:ext cx="6675" cy="4476850"/>
            </a:xfrm>
            <a:custGeom>
              <a:avLst/>
              <a:gdLst/>
              <a:ahLst/>
              <a:cxnLst/>
              <a:rect l="l" t="t" r="r" b="b"/>
              <a:pathLst>
                <a:path w="267" h="179074" extrusionOk="0">
                  <a:moveTo>
                    <a:pt x="139" y="1"/>
                  </a:moveTo>
                  <a:cubicBezTo>
                    <a:pt x="58" y="1"/>
                    <a:pt x="1" y="58"/>
                    <a:pt x="1" y="128"/>
                  </a:cubicBezTo>
                  <a:lnTo>
                    <a:pt x="1" y="178992"/>
                  </a:lnTo>
                  <a:cubicBezTo>
                    <a:pt x="1" y="179038"/>
                    <a:pt x="58" y="179073"/>
                    <a:pt x="139" y="179073"/>
                  </a:cubicBezTo>
                  <a:cubicBezTo>
                    <a:pt x="208" y="179073"/>
                    <a:pt x="266" y="179038"/>
                    <a:pt x="266" y="178992"/>
                  </a:cubicBezTo>
                  <a:lnTo>
                    <a:pt x="266" y="128"/>
                  </a:lnTo>
                  <a:cubicBezTo>
                    <a:pt x="266" y="58"/>
                    <a:pt x="208" y="1"/>
                    <a:pt x="1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0" name="Google Shape;3020;p23"/>
            <p:cNvSpPr/>
            <p:nvPr/>
          </p:nvSpPr>
          <p:spPr>
            <a:xfrm>
              <a:off x="2951500"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1" name="Google Shape;3021;p23"/>
            <p:cNvSpPr/>
            <p:nvPr/>
          </p:nvSpPr>
          <p:spPr>
            <a:xfrm>
              <a:off x="2792225" y="680675"/>
              <a:ext cx="6350" cy="4476850"/>
            </a:xfrm>
            <a:custGeom>
              <a:avLst/>
              <a:gdLst/>
              <a:ahLst/>
              <a:cxnLst/>
              <a:rect l="l" t="t" r="r" b="b"/>
              <a:pathLst>
                <a:path w="254"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2" name="Google Shape;3022;p23"/>
            <p:cNvSpPr/>
            <p:nvPr/>
          </p:nvSpPr>
          <p:spPr>
            <a:xfrm>
              <a:off x="2632925" y="680675"/>
              <a:ext cx="6375" cy="4476850"/>
            </a:xfrm>
            <a:custGeom>
              <a:avLst/>
              <a:gdLst/>
              <a:ahLst/>
              <a:cxnLst/>
              <a:rect l="l" t="t" r="r" b="b"/>
              <a:pathLst>
                <a:path w="255" h="179074" extrusionOk="0">
                  <a:moveTo>
                    <a:pt x="127" y="1"/>
                  </a:moveTo>
                  <a:cubicBezTo>
                    <a:pt x="58" y="1"/>
                    <a:pt x="1" y="58"/>
                    <a:pt x="1" y="128"/>
                  </a:cubicBezTo>
                  <a:lnTo>
                    <a:pt x="1" y="178992"/>
                  </a:lnTo>
                  <a:cubicBezTo>
                    <a:pt x="1"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3" name="Google Shape;3023;p23"/>
            <p:cNvSpPr/>
            <p:nvPr/>
          </p:nvSpPr>
          <p:spPr>
            <a:xfrm>
              <a:off x="2473625" y="680675"/>
              <a:ext cx="6675" cy="4476850"/>
            </a:xfrm>
            <a:custGeom>
              <a:avLst/>
              <a:gdLst/>
              <a:ahLst/>
              <a:cxnLst/>
              <a:rect l="l" t="t" r="r" b="b"/>
              <a:pathLst>
                <a:path w="267" h="179074" extrusionOk="0">
                  <a:moveTo>
                    <a:pt x="128" y="1"/>
                  </a:moveTo>
                  <a:cubicBezTo>
                    <a:pt x="59" y="1"/>
                    <a:pt x="1" y="58"/>
                    <a:pt x="1" y="128"/>
                  </a:cubicBezTo>
                  <a:lnTo>
                    <a:pt x="1" y="178992"/>
                  </a:lnTo>
                  <a:cubicBezTo>
                    <a:pt x="1" y="179038"/>
                    <a:pt x="59" y="179073"/>
                    <a:pt x="128" y="179073"/>
                  </a:cubicBezTo>
                  <a:cubicBezTo>
                    <a:pt x="209" y="179073"/>
                    <a:pt x="266" y="179038"/>
                    <a:pt x="266" y="178992"/>
                  </a:cubicBezTo>
                  <a:lnTo>
                    <a:pt x="266" y="128"/>
                  </a:lnTo>
                  <a:cubicBezTo>
                    <a:pt x="266" y="58"/>
                    <a:pt x="209"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4" name="Google Shape;3024;p23"/>
            <p:cNvSpPr/>
            <p:nvPr/>
          </p:nvSpPr>
          <p:spPr>
            <a:xfrm>
              <a:off x="2314625"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5" name="Google Shape;3025;p23"/>
            <p:cNvSpPr/>
            <p:nvPr/>
          </p:nvSpPr>
          <p:spPr>
            <a:xfrm>
              <a:off x="215535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6" name="Google Shape;3026;p23"/>
            <p:cNvSpPr/>
            <p:nvPr/>
          </p:nvSpPr>
          <p:spPr>
            <a:xfrm>
              <a:off x="1996050"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7" name="Google Shape;3027;p23"/>
            <p:cNvSpPr/>
            <p:nvPr/>
          </p:nvSpPr>
          <p:spPr>
            <a:xfrm>
              <a:off x="1836775" y="680675"/>
              <a:ext cx="6650" cy="4476850"/>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8" name="Google Shape;3028;p23"/>
            <p:cNvSpPr/>
            <p:nvPr/>
          </p:nvSpPr>
          <p:spPr>
            <a:xfrm>
              <a:off x="1677775"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9" name="Google Shape;3029;p23"/>
            <p:cNvSpPr/>
            <p:nvPr/>
          </p:nvSpPr>
          <p:spPr>
            <a:xfrm>
              <a:off x="1518475"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0" name="Google Shape;3030;p23"/>
            <p:cNvSpPr/>
            <p:nvPr/>
          </p:nvSpPr>
          <p:spPr>
            <a:xfrm>
              <a:off x="135920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1" name="Google Shape;3031;p23"/>
            <p:cNvSpPr/>
            <p:nvPr/>
          </p:nvSpPr>
          <p:spPr>
            <a:xfrm>
              <a:off x="1199900" y="680675"/>
              <a:ext cx="6675" cy="4476850"/>
            </a:xfrm>
            <a:custGeom>
              <a:avLst/>
              <a:gdLst/>
              <a:ahLst/>
              <a:cxnLst/>
              <a:rect l="l" t="t" r="r" b="b"/>
              <a:pathLst>
                <a:path w="267" h="179074" extrusionOk="0">
                  <a:moveTo>
                    <a:pt x="139" y="1"/>
                  </a:moveTo>
                  <a:cubicBezTo>
                    <a:pt x="58" y="1"/>
                    <a:pt x="1" y="58"/>
                    <a:pt x="1" y="128"/>
                  </a:cubicBezTo>
                  <a:lnTo>
                    <a:pt x="1" y="178992"/>
                  </a:lnTo>
                  <a:cubicBezTo>
                    <a:pt x="1" y="179038"/>
                    <a:pt x="58" y="179073"/>
                    <a:pt x="139" y="179073"/>
                  </a:cubicBezTo>
                  <a:cubicBezTo>
                    <a:pt x="208" y="179073"/>
                    <a:pt x="266" y="179038"/>
                    <a:pt x="266" y="178992"/>
                  </a:cubicBezTo>
                  <a:lnTo>
                    <a:pt x="266" y="128"/>
                  </a:lnTo>
                  <a:cubicBezTo>
                    <a:pt x="266" y="58"/>
                    <a:pt x="208" y="1"/>
                    <a:pt x="1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2" name="Google Shape;3032;p23"/>
            <p:cNvSpPr/>
            <p:nvPr/>
          </p:nvSpPr>
          <p:spPr>
            <a:xfrm>
              <a:off x="1040900"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3" name="Google Shape;3033;p23"/>
            <p:cNvSpPr/>
            <p:nvPr/>
          </p:nvSpPr>
          <p:spPr>
            <a:xfrm>
              <a:off x="881625"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4" name="Google Shape;3034;p23"/>
            <p:cNvSpPr/>
            <p:nvPr/>
          </p:nvSpPr>
          <p:spPr>
            <a:xfrm>
              <a:off x="722325"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5" name="Google Shape;3035;p23"/>
            <p:cNvSpPr/>
            <p:nvPr/>
          </p:nvSpPr>
          <p:spPr>
            <a:xfrm>
              <a:off x="563050" y="680675"/>
              <a:ext cx="6650" cy="4476850"/>
            </a:xfrm>
            <a:custGeom>
              <a:avLst/>
              <a:gdLst/>
              <a:ahLst/>
              <a:cxnLst/>
              <a:rect l="l" t="t" r="r" b="b"/>
              <a:pathLst>
                <a:path w="266" h="179074" extrusionOk="0">
                  <a:moveTo>
                    <a:pt x="139" y="1"/>
                  </a:moveTo>
                  <a:cubicBezTo>
                    <a:pt x="58" y="1"/>
                    <a:pt x="0" y="58"/>
                    <a:pt x="0" y="128"/>
                  </a:cubicBezTo>
                  <a:lnTo>
                    <a:pt x="0" y="178992"/>
                  </a:lnTo>
                  <a:cubicBezTo>
                    <a:pt x="0" y="179038"/>
                    <a:pt x="58" y="179073"/>
                    <a:pt x="139" y="179073"/>
                  </a:cubicBezTo>
                  <a:cubicBezTo>
                    <a:pt x="208" y="179073"/>
                    <a:pt x="266" y="179038"/>
                    <a:pt x="266" y="178992"/>
                  </a:cubicBezTo>
                  <a:lnTo>
                    <a:pt x="266" y="128"/>
                  </a:lnTo>
                  <a:cubicBezTo>
                    <a:pt x="266" y="58"/>
                    <a:pt x="208" y="1"/>
                    <a:pt x="1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6" name="Google Shape;3036;p23"/>
            <p:cNvSpPr/>
            <p:nvPr/>
          </p:nvSpPr>
          <p:spPr>
            <a:xfrm>
              <a:off x="404050" y="680675"/>
              <a:ext cx="6350" cy="4476850"/>
            </a:xfrm>
            <a:custGeom>
              <a:avLst/>
              <a:gdLst/>
              <a:ahLst/>
              <a:cxnLst/>
              <a:rect l="l" t="t" r="r" b="b"/>
              <a:pathLst>
                <a:path w="254"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37" name="Google Shape;3037;p23"/>
          <p:cNvGrpSpPr/>
          <p:nvPr/>
        </p:nvGrpSpPr>
        <p:grpSpPr>
          <a:xfrm>
            <a:off x="-493" y="167960"/>
            <a:ext cx="9143997" cy="4853040"/>
            <a:chOff x="-493" y="167960"/>
            <a:chExt cx="9143997" cy="4853040"/>
          </a:xfrm>
        </p:grpSpPr>
        <p:sp>
          <p:nvSpPr>
            <p:cNvPr id="3038" name="Google Shape;3038;p23"/>
            <p:cNvSpPr/>
            <p:nvPr/>
          </p:nvSpPr>
          <p:spPr>
            <a:xfrm>
              <a:off x="-493" y="5013680"/>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9" name="Google Shape;3039;p23"/>
            <p:cNvSpPr/>
            <p:nvPr/>
          </p:nvSpPr>
          <p:spPr>
            <a:xfrm>
              <a:off x="-493" y="4846674"/>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0" name="Google Shape;3040;p23"/>
            <p:cNvSpPr/>
            <p:nvPr/>
          </p:nvSpPr>
          <p:spPr>
            <a:xfrm>
              <a:off x="-493" y="4679697"/>
              <a:ext cx="9143997" cy="7320"/>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1" name="Google Shape;3041;p23"/>
            <p:cNvSpPr/>
            <p:nvPr/>
          </p:nvSpPr>
          <p:spPr>
            <a:xfrm>
              <a:off x="-493" y="4512376"/>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2" name="Google Shape;3042;p23"/>
            <p:cNvSpPr/>
            <p:nvPr/>
          </p:nvSpPr>
          <p:spPr>
            <a:xfrm>
              <a:off x="-493" y="4345370"/>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3" name="Google Shape;3043;p23"/>
            <p:cNvSpPr/>
            <p:nvPr/>
          </p:nvSpPr>
          <p:spPr>
            <a:xfrm>
              <a:off x="-493" y="4178393"/>
              <a:ext cx="9143997" cy="7320"/>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4" name="Google Shape;3044;p23"/>
            <p:cNvSpPr/>
            <p:nvPr/>
          </p:nvSpPr>
          <p:spPr>
            <a:xfrm>
              <a:off x="-493" y="4011072"/>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5" name="Google Shape;3045;p23"/>
            <p:cNvSpPr/>
            <p:nvPr/>
          </p:nvSpPr>
          <p:spPr>
            <a:xfrm>
              <a:off x="-493" y="3844066"/>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6" name="Google Shape;3046;p23"/>
            <p:cNvSpPr/>
            <p:nvPr/>
          </p:nvSpPr>
          <p:spPr>
            <a:xfrm>
              <a:off x="-493" y="3677089"/>
              <a:ext cx="9143997" cy="7320"/>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7" name="Google Shape;3047;p23"/>
            <p:cNvSpPr/>
            <p:nvPr/>
          </p:nvSpPr>
          <p:spPr>
            <a:xfrm>
              <a:off x="-493" y="3509767"/>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8" name="Google Shape;3048;p23"/>
            <p:cNvSpPr/>
            <p:nvPr/>
          </p:nvSpPr>
          <p:spPr>
            <a:xfrm>
              <a:off x="-493" y="3175785"/>
              <a:ext cx="9143997" cy="7320"/>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9" name="Google Shape;3049;p23"/>
            <p:cNvSpPr/>
            <p:nvPr/>
          </p:nvSpPr>
          <p:spPr>
            <a:xfrm>
              <a:off x="-493" y="3008463"/>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0" name="Google Shape;3050;p23"/>
            <p:cNvSpPr/>
            <p:nvPr/>
          </p:nvSpPr>
          <p:spPr>
            <a:xfrm>
              <a:off x="-493" y="2841458"/>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1" name="Google Shape;3051;p23"/>
            <p:cNvSpPr/>
            <p:nvPr/>
          </p:nvSpPr>
          <p:spPr>
            <a:xfrm>
              <a:off x="-493" y="2674481"/>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2" name="Google Shape;3052;p23"/>
            <p:cNvSpPr/>
            <p:nvPr/>
          </p:nvSpPr>
          <p:spPr>
            <a:xfrm>
              <a:off x="-493" y="2507159"/>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208"/>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3" name="Google Shape;3053;p23"/>
            <p:cNvSpPr/>
            <p:nvPr/>
          </p:nvSpPr>
          <p:spPr>
            <a:xfrm>
              <a:off x="-493" y="2340153"/>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4" name="Google Shape;3054;p23"/>
            <p:cNvSpPr/>
            <p:nvPr/>
          </p:nvSpPr>
          <p:spPr>
            <a:xfrm>
              <a:off x="-493" y="2173177"/>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5" name="Google Shape;3055;p23"/>
            <p:cNvSpPr/>
            <p:nvPr/>
          </p:nvSpPr>
          <p:spPr>
            <a:xfrm>
              <a:off x="-493" y="2005855"/>
              <a:ext cx="9143997" cy="7320"/>
            </a:xfrm>
            <a:custGeom>
              <a:avLst/>
              <a:gdLst/>
              <a:ahLst/>
              <a:cxnLst/>
              <a:rect l="l" t="t" r="r" b="b"/>
              <a:pathLst>
                <a:path w="286848" h="255" extrusionOk="0">
                  <a:moveTo>
                    <a:pt x="127" y="0"/>
                  </a:moveTo>
                  <a:cubicBezTo>
                    <a:pt x="58" y="0"/>
                    <a:pt x="0" y="58"/>
                    <a:pt x="0" y="127"/>
                  </a:cubicBezTo>
                  <a:cubicBezTo>
                    <a:pt x="0" y="208"/>
                    <a:pt x="58" y="254"/>
                    <a:pt x="127" y="254"/>
                  </a:cubicBezTo>
                  <a:lnTo>
                    <a:pt x="286720" y="254"/>
                  </a:lnTo>
                  <a:cubicBezTo>
                    <a:pt x="286789" y="254"/>
                    <a:pt x="286847" y="208"/>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6" name="Google Shape;3056;p23"/>
            <p:cNvSpPr/>
            <p:nvPr/>
          </p:nvSpPr>
          <p:spPr>
            <a:xfrm>
              <a:off x="-493" y="1838849"/>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7" name="Google Shape;3057;p23"/>
            <p:cNvSpPr/>
            <p:nvPr/>
          </p:nvSpPr>
          <p:spPr>
            <a:xfrm>
              <a:off x="-493" y="1671872"/>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8" name="Google Shape;3058;p23"/>
            <p:cNvSpPr/>
            <p:nvPr/>
          </p:nvSpPr>
          <p:spPr>
            <a:xfrm>
              <a:off x="-493" y="1504551"/>
              <a:ext cx="9143997" cy="7320"/>
            </a:xfrm>
            <a:custGeom>
              <a:avLst/>
              <a:gdLst/>
              <a:ahLst/>
              <a:cxnLst/>
              <a:rect l="l" t="t" r="r" b="b"/>
              <a:pathLst>
                <a:path w="286848" h="255" extrusionOk="0">
                  <a:moveTo>
                    <a:pt x="127" y="0"/>
                  </a:moveTo>
                  <a:cubicBezTo>
                    <a:pt x="58" y="0"/>
                    <a:pt x="0" y="58"/>
                    <a:pt x="0" y="127"/>
                  </a:cubicBezTo>
                  <a:cubicBezTo>
                    <a:pt x="0" y="208"/>
                    <a:pt x="58" y="254"/>
                    <a:pt x="127" y="254"/>
                  </a:cubicBezTo>
                  <a:lnTo>
                    <a:pt x="286720" y="254"/>
                  </a:lnTo>
                  <a:cubicBezTo>
                    <a:pt x="286789" y="254"/>
                    <a:pt x="286847" y="208"/>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9" name="Google Shape;3059;p23"/>
            <p:cNvSpPr/>
            <p:nvPr/>
          </p:nvSpPr>
          <p:spPr>
            <a:xfrm>
              <a:off x="-493" y="1337545"/>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0" name="Google Shape;3060;p23"/>
            <p:cNvSpPr/>
            <p:nvPr/>
          </p:nvSpPr>
          <p:spPr>
            <a:xfrm>
              <a:off x="-493" y="1170568"/>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1" name="Google Shape;3061;p23"/>
            <p:cNvSpPr/>
            <p:nvPr/>
          </p:nvSpPr>
          <p:spPr>
            <a:xfrm>
              <a:off x="-493" y="1003563"/>
              <a:ext cx="9143997" cy="7320"/>
            </a:xfrm>
            <a:custGeom>
              <a:avLst/>
              <a:gdLst/>
              <a:ahLst/>
              <a:cxnLst/>
              <a:rect l="l" t="t" r="r" b="b"/>
              <a:pathLst>
                <a:path w="286848" h="255" extrusionOk="0">
                  <a:moveTo>
                    <a:pt x="127" y="1"/>
                  </a:moveTo>
                  <a:cubicBezTo>
                    <a:pt x="58" y="1"/>
                    <a:pt x="0" y="47"/>
                    <a:pt x="0" y="128"/>
                  </a:cubicBezTo>
                  <a:cubicBezTo>
                    <a:pt x="0" y="197"/>
                    <a:pt x="58" y="255"/>
                    <a:pt x="127" y="255"/>
                  </a:cubicBezTo>
                  <a:lnTo>
                    <a:pt x="286720" y="255"/>
                  </a:lnTo>
                  <a:cubicBezTo>
                    <a:pt x="286789" y="255"/>
                    <a:pt x="286847" y="197"/>
                    <a:pt x="286847" y="128"/>
                  </a:cubicBezTo>
                  <a:cubicBezTo>
                    <a:pt x="286847" y="47"/>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2" name="Google Shape;3062;p23"/>
            <p:cNvSpPr/>
            <p:nvPr/>
          </p:nvSpPr>
          <p:spPr>
            <a:xfrm>
              <a:off x="-493" y="836241"/>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3" name="Google Shape;3063;p23"/>
            <p:cNvSpPr/>
            <p:nvPr/>
          </p:nvSpPr>
          <p:spPr>
            <a:xfrm>
              <a:off x="-493" y="669264"/>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4" name="Google Shape;3064;p23"/>
            <p:cNvSpPr/>
            <p:nvPr/>
          </p:nvSpPr>
          <p:spPr>
            <a:xfrm>
              <a:off x="-493" y="502258"/>
              <a:ext cx="9143997" cy="7320"/>
            </a:xfrm>
            <a:custGeom>
              <a:avLst/>
              <a:gdLst/>
              <a:ahLst/>
              <a:cxnLst/>
              <a:rect l="l" t="t" r="r" b="b"/>
              <a:pathLst>
                <a:path w="286848" h="255" extrusionOk="0">
                  <a:moveTo>
                    <a:pt x="127" y="1"/>
                  </a:moveTo>
                  <a:cubicBezTo>
                    <a:pt x="58" y="1"/>
                    <a:pt x="0" y="47"/>
                    <a:pt x="0" y="128"/>
                  </a:cubicBezTo>
                  <a:cubicBezTo>
                    <a:pt x="0" y="197"/>
                    <a:pt x="58" y="255"/>
                    <a:pt x="127" y="255"/>
                  </a:cubicBezTo>
                  <a:lnTo>
                    <a:pt x="286720" y="255"/>
                  </a:lnTo>
                  <a:cubicBezTo>
                    <a:pt x="286789" y="255"/>
                    <a:pt x="286847" y="197"/>
                    <a:pt x="286847" y="128"/>
                  </a:cubicBezTo>
                  <a:cubicBezTo>
                    <a:pt x="286847" y="47"/>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5" name="Google Shape;3065;p23"/>
            <p:cNvSpPr/>
            <p:nvPr/>
          </p:nvSpPr>
          <p:spPr>
            <a:xfrm>
              <a:off x="-493" y="334937"/>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6" name="Google Shape;3066;p23"/>
            <p:cNvSpPr/>
            <p:nvPr/>
          </p:nvSpPr>
          <p:spPr>
            <a:xfrm>
              <a:off x="-493" y="167960"/>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67" name="Google Shape;3067;p23"/>
          <p:cNvGrpSpPr/>
          <p:nvPr/>
        </p:nvGrpSpPr>
        <p:grpSpPr>
          <a:xfrm>
            <a:off x="-169200" y="191099"/>
            <a:ext cx="9436155" cy="4704800"/>
            <a:chOff x="-169200" y="191099"/>
            <a:chExt cx="9436155" cy="4704800"/>
          </a:xfrm>
        </p:grpSpPr>
        <p:sp>
          <p:nvSpPr>
            <p:cNvPr id="3068" name="Google Shape;3068;p23"/>
            <p:cNvSpPr/>
            <p:nvPr/>
          </p:nvSpPr>
          <p:spPr>
            <a:xfrm rot="10800000">
              <a:off x="-169200" y="191108"/>
              <a:ext cx="6496875" cy="3113128"/>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9" name="Google Shape;3069;p23"/>
            <p:cNvSpPr/>
            <p:nvPr/>
          </p:nvSpPr>
          <p:spPr>
            <a:xfrm flipH="1">
              <a:off x="2372575" y="362183"/>
              <a:ext cx="6496875" cy="3113128"/>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0" name="Google Shape;3070;p23"/>
            <p:cNvSpPr/>
            <p:nvPr/>
          </p:nvSpPr>
          <p:spPr>
            <a:xfrm rot="10800000" flipH="1">
              <a:off x="1736798" y="191099"/>
              <a:ext cx="7530157" cy="888583"/>
            </a:xfrm>
            <a:custGeom>
              <a:avLst/>
              <a:gdLst/>
              <a:ahLst/>
              <a:cxnLst/>
              <a:rect l="l" t="t" r="r" b="b"/>
              <a:pathLst>
                <a:path w="161004" h="18999" extrusionOk="0">
                  <a:moveTo>
                    <a:pt x="138397" y="18998"/>
                  </a:moveTo>
                  <a:lnTo>
                    <a:pt x="137996" y="18998"/>
                  </a:lnTo>
                  <a:cubicBezTo>
                    <a:pt x="136592" y="18998"/>
                    <a:pt x="135465" y="17871"/>
                    <a:pt x="135465" y="16467"/>
                  </a:cubicBezTo>
                  <a:cubicBezTo>
                    <a:pt x="135465" y="15064"/>
                    <a:pt x="136592" y="13936"/>
                    <a:pt x="137996" y="13936"/>
                  </a:cubicBezTo>
                  <a:lnTo>
                    <a:pt x="138397" y="13936"/>
                  </a:lnTo>
                  <a:cubicBezTo>
                    <a:pt x="139801" y="13936"/>
                    <a:pt x="140928" y="15064"/>
                    <a:pt x="140928" y="16467"/>
                  </a:cubicBezTo>
                  <a:cubicBezTo>
                    <a:pt x="140928" y="17871"/>
                    <a:pt x="139801" y="18998"/>
                    <a:pt x="138397" y="18998"/>
                  </a:cubicBezTo>
                  <a:close/>
                  <a:moveTo>
                    <a:pt x="126467" y="18998"/>
                  </a:moveTo>
                  <a:lnTo>
                    <a:pt x="42983" y="18998"/>
                  </a:lnTo>
                  <a:cubicBezTo>
                    <a:pt x="41579" y="18998"/>
                    <a:pt x="40452" y="17871"/>
                    <a:pt x="40452" y="16467"/>
                  </a:cubicBezTo>
                  <a:cubicBezTo>
                    <a:pt x="40452" y="15064"/>
                    <a:pt x="41579" y="13936"/>
                    <a:pt x="42983" y="13936"/>
                  </a:cubicBezTo>
                  <a:lnTo>
                    <a:pt x="51529" y="13936"/>
                  </a:lnTo>
                  <a:cubicBezTo>
                    <a:pt x="53008" y="13936"/>
                    <a:pt x="54186" y="12733"/>
                    <a:pt x="54186" y="11254"/>
                  </a:cubicBezTo>
                  <a:cubicBezTo>
                    <a:pt x="54186" y="9800"/>
                    <a:pt x="53008" y="8597"/>
                    <a:pt x="51529" y="8597"/>
                  </a:cubicBezTo>
                  <a:lnTo>
                    <a:pt x="4286" y="8597"/>
                  </a:lnTo>
                  <a:cubicBezTo>
                    <a:pt x="1930" y="8597"/>
                    <a:pt x="0" y="6668"/>
                    <a:pt x="0" y="4312"/>
                  </a:cubicBezTo>
                  <a:lnTo>
                    <a:pt x="0" y="4312"/>
                  </a:lnTo>
                  <a:cubicBezTo>
                    <a:pt x="0" y="1956"/>
                    <a:pt x="1930" y="1"/>
                    <a:pt x="4286" y="1"/>
                  </a:cubicBezTo>
                  <a:lnTo>
                    <a:pt x="13384" y="1"/>
                  </a:lnTo>
                  <a:cubicBezTo>
                    <a:pt x="13434" y="76"/>
                    <a:pt x="13509" y="151"/>
                    <a:pt x="13559" y="226"/>
                  </a:cubicBezTo>
                  <a:lnTo>
                    <a:pt x="152457" y="226"/>
                  </a:lnTo>
                  <a:lnTo>
                    <a:pt x="152457" y="226"/>
                  </a:lnTo>
                  <a:cubicBezTo>
                    <a:pt x="152056" y="226"/>
                    <a:pt x="151680" y="151"/>
                    <a:pt x="151329" y="1"/>
                  </a:cubicBezTo>
                  <a:lnTo>
                    <a:pt x="156718" y="1"/>
                  </a:lnTo>
                  <a:cubicBezTo>
                    <a:pt x="159074" y="1"/>
                    <a:pt x="161004" y="1956"/>
                    <a:pt x="161004" y="4312"/>
                  </a:cubicBezTo>
                  <a:lnTo>
                    <a:pt x="161004" y="4312"/>
                  </a:lnTo>
                  <a:cubicBezTo>
                    <a:pt x="161004" y="6668"/>
                    <a:pt x="159074" y="8597"/>
                    <a:pt x="156718" y="8597"/>
                  </a:cubicBezTo>
                  <a:lnTo>
                    <a:pt x="122206" y="8597"/>
                  </a:lnTo>
                  <a:cubicBezTo>
                    <a:pt x="120728" y="8597"/>
                    <a:pt x="119525" y="9800"/>
                    <a:pt x="119525" y="11254"/>
                  </a:cubicBezTo>
                  <a:cubicBezTo>
                    <a:pt x="119525" y="12733"/>
                    <a:pt x="120728" y="13936"/>
                    <a:pt x="122206" y="13936"/>
                  </a:cubicBezTo>
                  <a:lnTo>
                    <a:pt x="126467" y="13936"/>
                  </a:lnTo>
                  <a:cubicBezTo>
                    <a:pt x="127846" y="13936"/>
                    <a:pt x="128998" y="15064"/>
                    <a:pt x="128998" y="16467"/>
                  </a:cubicBezTo>
                  <a:cubicBezTo>
                    <a:pt x="128998" y="17871"/>
                    <a:pt x="127846" y="18998"/>
                    <a:pt x="126467" y="18998"/>
                  </a:cubicBezTo>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1" name="Google Shape;3071;p23"/>
            <p:cNvSpPr/>
            <p:nvPr/>
          </p:nvSpPr>
          <p:spPr>
            <a:xfrm>
              <a:off x="-73075" y="1782771"/>
              <a:ext cx="6496875" cy="3113128"/>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2" name="Google Shape;3072;p23"/>
            <p:cNvSpPr/>
            <p:nvPr/>
          </p:nvSpPr>
          <p:spPr>
            <a:xfrm>
              <a:off x="2647126" y="1763278"/>
              <a:ext cx="6496875" cy="3113128"/>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73" name="Google Shape;3073;p23"/>
          <p:cNvSpPr txBox="1">
            <a:spLocks noGrp="1"/>
          </p:cNvSpPr>
          <p:nvPr>
            <p:ph type="body" idx="1"/>
          </p:nvPr>
        </p:nvSpPr>
        <p:spPr>
          <a:xfrm>
            <a:off x="713225" y="1054150"/>
            <a:ext cx="7717500" cy="35499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Font typeface="Livvic"/>
              <a:buAutoNum type="arabicPeriod"/>
              <a:defRPr sz="1200"/>
            </a:lvl1pPr>
            <a:lvl2pPr marL="914400" lvl="1" indent="-304800" rtl="0">
              <a:spcBef>
                <a:spcPts val="1600"/>
              </a:spcBef>
              <a:spcAft>
                <a:spcPts val="0"/>
              </a:spcAft>
              <a:buSzPts val="1200"/>
              <a:buFont typeface="Roboto Condensed"/>
              <a:buAutoNum type="alphaLcPeriod"/>
              <a:defRPr/>
            </a:lvl2pPr>
            <a:lvl3pPr marL="1371600" lvl="2" indent="-304800" rtl="0">
              <a:spcBef>
                <a:spcPts val="1600"/>
              </a:spcBef>
              <a:spcAft>
                <a:spcPts val="0"/>
              </a:spcAft>
              <a:buSzPts val="1200"/>
              <a:buFont typeface="Roboto Condensed"/>
              <a:buAutoNum type="romanLcPeriod"/>
              <a:defRPr/>
            </a:lvl3pPr>
            <a:lvl4pPr marL="1828800" lvl="3" indent="-304800" rtl="0">
              <a:spcBef>
                <a:spcPts val="1600"/>
              </a:spcBef>
              <a:spcAft>
                <a:spcPts val="0"/>
              </a:spcAft>
              <a:buSzPts val="1200"/>
              <a:buFont typeface="Roboto Condensed"/>
              <a:buAutoNum type="arabicPeriod"/>
              <a:defRPr/>
            </a:lvl4pPr>
            <a:lvl5pPr marL="2286000" lvl="4" indent="-304800" rtl="0">
              <a:spcBef>
                <a:spcPts val="1600"/>
              </a:spcBef>
              <a:spcAft>
                <a:spcPts val="0"/>
              </a:spcAft>
              <a:buSzPts val="1200"/>
              <a:buFont typeface="Roboto Condensed"/>
              <a:buAutoNum type="alphaLcPeriod"/>
              <a:defRPr/>
            </a:lvl5pPr>
            <a:lvl6pPr marL="2743200" lvl="5" indent="-304800" rtl="0">
              <a:spcBef>
                <a:spcPts val="1600"/>
              </a:spcBef>
              <a:spcAft>
                <a:spcPts val="0"/>
              </a:spcAft>
              <a:buSzPts val="1200"/>
              <a:buFont typeface="Roboto Condensed"/>
              <a:buAutoNum type="romanLcPeriod"/>
              <a:defRPr/>
            </a:lvl6pPr>
            <a:lvl7pPr marL="3200400" lvl="6" indent="-304800" rtl="0">
              <a:spcBef>
                <a:spcPts val="1600"/>
              </a:spcBef>
              <a:spcAft>
                <a:spcPts val="0"/>
              </a:spcAft>
              <a:buSzPts val="1200"/>
              <a:buFont typeface="Roboto Condensed"/>
              <a:buAutoNum type="arabicPeriod"/>
              <a:defRPr/>
            </a:lvl7pPr>
            <a:lvl8pPr marL="3657600" lvl="7" indent="-304800" rtl="0">
              <a:spcBef>
                <a:spcPts val="1600"/>
              </a:spcBef>
              <a:spcAft>
                <a:spcPts val="0"/>
              </a:spcAft>
              <a:buSzPts val="1200"/>
              <a:buFont typeface="Roboto Condensed"/>
              <a:buAutoNum type="alphaLcPeriod"/>
              <a:defRPr/>
            </a:lvl8pPr>
            <a:lvl9pPr marL="4114800" lvl="8" indent="-304800" rtl="0">
              <a:spcBef>
                <a:spcPts val="1600"/>
              </a:spcBef>
              <a:spcAft>
                <a:spcPts val="1600"/>
              </a:spcAft>
              <a:buSzPts val="1200"/>
              <a:buFont typeface="Roboto Condensed"/>
              <a:buAutoNum type="romanLcPeriod"/>
              <a:defRPr/>
            </a:lvl9pPr>
          </a:lstStyle>
          <a:p>
            <a:endParaRPr/>
          </a:p>
        </p:txBody>
      </p:sp>
      <p:grpSp>
        <p:nvGrpSpPr>
          <p:cNvPr id="3074" name="Google Shape;3074;p23"/>
          <p:cNvGrpSpPr/>
          <p:nvPr/>
        </p:nvGrpSpPr>
        <p:grpSpPr>
          <a:xfrm rot="-3066559">
            <a:off x="7572061" y="-747551"/>
            <a:ext cx="2187628" cy="2841841"/>
            <a:chOff x="7784182" y="3075102"/>
            <a:chExt cx="2187755" cy="2842006"/>
          </a:xfrm>
        </p:grpSpPr>
        <p:sp>
          <p:nvSpPr>
            <p:cNvPr id="3075" name="Google Shape;3075;p23"/>
            <p:cNvSpPr/>
            <p:nvPr/>
          </p:nvSpPr>
          <p:spPr>
            <a:xfrm>
              <a:off x="7784182" y="5085703"/>
              <a:ext cx="932862" cy="831405"/>
            </a:xfrm>
            <a:custGeom>
              <a:avLst/>
              <a:gdLst/>
              <a:ahLst/>
              <a:cxnLst/>
              <a:rect l="l" t="t" r="r" b="b"/>
              <a:pathLst>
                <a:path w="16247" h="14480" extrusionOk="0">
                  <a:moveTo>
                    <a:pt x="9921" y="1"/>
                  </a:moveTo>
                  <a:cubicBezTo>
                    <a:pt x="9324" y="1"/>
                    <a:pt x="8926" y="73"/>
                    <a:pt x="8926" y="73"/>
                  </a:cubicBezTo>
                  <a:cubicBezTo>
                    <a:pt x="7080" y="301"/>
                    <a:pt x="7240" y="2214"/>
                    <a:pt x="8070" y="2937"/>
                  </a:cubicBezTo>
                  <a:cubicBezTo>
                    <a:pt x="9033" y="3780"/>
                    <a:pt x="11589" y="2883"/>
                    <a:pt x="11723" y="4650"/>
                  </a:cubicBezTo>
                  <a:cubicBezTo>
                    <a:pt x="11835" y="6198"/>
                    <a:pt x="10211" y="6767"/>
                    <a:pt x="8255" y="6767"/>
                  </a:cubicBezTo>
                  <a:cubicBezTo>
                    <a:pt x="7168" y="6767"/>
                    <a:pt x="5977" y="6591"/>
                    <a:pt x="4925" y="6309"/>
                  </a:cubicBezTo>
                  <a:cubicBezTo>
                    <a:pt x="3896" y="6033"/>
                    <a:pt x="3055" y="5917"/>
                    <a:pt x="2383" y="5917"/>
                  </a:cubicBezTo>
                  <a:cubicBezTo>
                    <a:pt x="1134" y="5917"/>
                    <a:pt x="473" y="6317"/>
                    <a:pt x="282" y="6831"/>
                  </a:cubicBezTo>
                  <a:cubicBezTo>
                    <a:pt x="1" y="7620"/>
                    <a:pt x="2543" y="10738"/>
                    <a:pt x="4002" y="12665"/>
                  </a:cubicBezTo>
                  <a:cubicBezTo>
                    <a:pt x="4887" y="13826"/>
                    <a:pt x="5678" y="14480"/>
                    <a:pt x="6340" y="14480"/>
                  </a:cubicBezTo>
                  <a:cubicBezTo>
                    <a:pt x="6769" y="14480"/>
                    <a:pt x="7144" y="14205"/>
                    <a:pt x="7454" y="13615"/>
                  </a:cubicBezTo>
                  <a:cubicBezTo>
                    <a:pt x="8244" y="12117"/>
                    <a:pt x="5608" y="10203"/>
                    <a:pt x="5420" y="9454"/>
                  </a:cubicBezTo>
                  <a:cubicBezTo>
                    <a:pt x="5381" y="9298"/>
                    <a:pt x="5478" y="9240"/>
                    <a:pt x="5683" y="9240"/>
                  </a:cubicBezTo>
                  <a:cubicBezTo>
                    <a:pt x="6263" y="9240"/>
                    <a:pt x="7710" y="9700"/>
                    <a:pt x="9405" y="9700"/>
                  </a:cubicBezTo>
                  <a:cubicBezTo>
                    <a:pt x="9996" y="9700"/>
                    <a:pt x="10617" y="9645"/>
                    <a:pt x="11241" y="9494"/>
                  </a:cubicBezTo>
                  <a:cubicBezTo>
                    <a:pt x="13369" y="8972"/>
                    <a:pt x="16246" y="7179"/>
                    <a:pt x="15002" y="3392"/>
                  </a:cubicBezTo>
                  <a:cubicBezTo>
                    <a:pt x="14024" y="431"/>
                    <a:pt x="11378" y="1"/>
                    <a:pt x="992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6" name="Google Shape;3076;p23"/>
            <p:cNvSpPr/>
            <p:nvPr/>
          </p:nvSpPr>
          <p:spPr>
            <a:xfrm>
              <a:off x="8394128" y="5213973"/>
              <a:ext cx="279853" cy="379243"/>
            </a:xfrm>
            <a:custGeom>
              <a:avLst/>
              <a:gdLst/>
              <a:ahLst/>
              <a:cxnLst/>
              <a:rect l="l" t="t" r="r" b="b"/>
              <a:pathLst>
                <a:path w="4874" h="6605" extrusionOk="0">
                  <a:moveTo>
                    <a:pt x="3091" y="0"/>
                  </a:moveTo>
                  <a:cubicBezTo>
                    <a:pt x="2987" y="0"/>
                    <a:pt x="3006" y="214"/>
                    <a:pt x="3201" y="623"/>
                  </a:cubicBezTo>
                  <a:cubicBezTo>
                    <a:pt x="3295" y="837"/>
                    <a:pt x="4379" y="2135"/>
                    <a:pt x="3562" y="4021"/>
                  </a:cubicBezTo>
                  <a:cubicBezTo>
                    <a:pt x="2754" y="5891"/>
                    <a:pt x="1" y="6604"/>
                    <a:pt x="588" y="6604"/>
                  </a:cubicBezTo>
                  <a:cubicBezTo>
                    <a:pt x="593" y="6604"/>
                    <a:pt x="599" y="6604"/>
                    <a:pt x="605" y="6604"/>
                  </a:cubicBezTo>
                  <a:cubicBezTo>
                    <a:pt x="1261" y="6604"/>
                    <a:pt x="2907" y="6377"/>
                    <a:pt x="3990" y="4021"/>
                  </a:cubicBezTo>
                  <a:cubicBezTo>
                    <a:pt x="4874" y="2095"/>
                    <a:pt x="3335" y="168"/>
                    <a:pt x="3335" y="168"/>
                  </a:cubicBezTo>
                  <a:cubicBezTo>
                    <a:pt x="3227" y="55"/>
                    <a:pt x="3143" y="0"/>
                    <a:pt x="3091"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7" name="Google Shape;3077;p23"/>
            <p:cNvSpPr/>
            <p:nvPr/>
          </p:nvSpPr>
          <p:spPr>
            <a:xfrm>
              <a:off x="8522112" y="5177628"/>
              <a:ext cx="51216" cy="39159"/>
            </a:xfrm>
            <a:custGeom>
              <a:avLst/>
              <a:gdLst/>
              <a:ahLst/>
              <a:cxnLst/>
              <a:rect l="l" t="t" r="r" b="b"/>
              <a:pathLst>
                <a:path w="892" h="682" extrusionOk="0">
                  <a:moveTo>
                    <a:pt x="140" y="0"/>
                  </a:moveTo>
                  <a:cubicBezTo>
                    <a:pt x="0" y="0"/>
                    <a:pt x="374" y="682"/>
                    <a:pt x="597" y="682"/>
                  </a:cubicBezTo>
                  <a:cubicBezTo>
                    <a:pt x="627" y="682"/>
                    <a:pt x="655" y="669"/>
                    <a:pt x="678" y="640"/>
                  </a:cubicBezTo>
                  <a:cubicBezTo>
                    <a:pt x="892" y="372"/>
                    <a:pt x="223" y="38"/>
                    <a:pt x="223" y="38"/>
                  </a:cubicBezTo>
                  <a:cubicBezTo>
                    <a:pt x="185" y="12"/>
                    <a:pt x="158" y="0"/>
                    <a:pt x="140"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8" name="Google Shape;3078;p23"/>
            <p:cNvSpPr/>
            <p:nvPr/>
          </p:nvSpPr>
          <p:spPr>
            <a:xfrm>
              <a:off x="8451805" y="3114704"/>
              <a:ext cx="497350" cy="171621"/>
            </a:xfrm>
            <a:custGeom>
              <a:avLst/>
              <a:gdLst/>
              <a:ahLst/>
              <a:cxnLst/>
              <a:rect l="l" t="t" r="r" b="b"/>
              <a:pathLst>
                <a:path w="8662" h="2989" extrusionOk="0">
                  <a:moveTo>
                    <a:pt x="7368" y="1"/>
                  </a:moveTo>
                  <a:cubicBezTo>
                    <a:pt x="6549" y="1"/>
                    <a:pt x="1194" y="618"/>
                    <a:pt x="1194" y="618"/>
                  </a:cubicBezTo>
                  <a:cubicBezTo>
                    <a:pt x="0" y="1012"/>
                    <a:pt x="775" y="2989"/>
                    <a:pt x="1348" y="2989"/>
                  </a:cubicBezTo>
                  <a:cubicBezTo>
                    <a:pt x="1360" y="2989"/>
                    <a:pt x="1371" y="2988"/>
                    <a:pt x="1382" y="2987"/>
                  </a:cubicBezTo>
                  <a:cubicBezTo>
                    <a:pt x="1904" y="2920"/>
                    <a:pt x="5530" y="2491"/>
                    <a:pt x="7176" y="2331"/>
                  </a:cubicBezTo>
                  <a:cubicBezTo>
                    <a:pt x="8661" y="2197"/>
                    <a:pt x="7992" y="56"/>
                    <a:pt x="7430" y="2"/>
                  </a:cubicBezTo>
                  <a:cubicBezTo>
                    <a:pt x="7414" y="1"/>
                    <a:pt x="7393" y="1"/>
                    <a:pt x="736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9" name="Google Shape;3079;p23"/>
            <p:cNvSpPr/>
            <p:nvPr/>
          </p:nvSpPr>
          <p:spPr>
            <a:xfrm rot="5865748">
              <a:off x="8873816" y="4551132"/>
              <a:ext cx="723845" cy="787807"/>
            </a:xfrm>
            <a:custGeom>
              <a:avLst/>
              <a:gdLst/>
              <a:ahLst/>
              <a:cxnLst/>
              <a:rect l="l" t="t" r="r" b="b"/>
              <a:pathLst>
                <a:path w="12607" h="13721" extrusionOk="0">
                  <a:moveTo>
                    <a:pt x="3008" y="0"/>
                  </a:moveTo>
                  <a:cubicBezTo>
                    <a:pt x="2766" y="0"/>
                    <a:pt x="2475" y="57"/>
                    <a:pt x="2128" y="167"/>
                  </a:cubicBezTo>
                  <a:cubicBezTo>
                    <a:pt x="442" y="703"/>
                    <a:pt x="456" y="8290"/>
                    <a:pt x="429" y="8558"/>
                  </a:cubicBezTo>
                  <a:cubicBezTo>
                    <a:pt x="429" y="8558"/>
                    <a:pt x="1" y="13268"/>
                    <a:pt x="549" y="13709"/>
                  </a:cubicBezTo>
                  <a:cubicBezTo>
                    <a:pt x="559" y="13717"/>
                    <a:pt x="577" y="13721"/>
                    <a:pt x="602" y="13721"/>
                  </a:cubicBezTo>
                  <a:cubicBezTo>
                    <a:pt x="1272" y="13721"/>
                    <a:pt x="7253" y="11060"/>
                    <a:pt x="7253" y="11060"/>
                  </a:cubicBezTo>
                  <a:cubicBezTo>
                    <a:pt x="7253" y="11060"/>
                    <a:pt x="7548" y="11970"/>
                    <a:pt x="8003" y="12920"/>
                  </a:cubicBezTo>
                  <a:cubicBezTo>
                    <a:pt x="8070" y="13053"/>
                    <a:pt x="8217" y="13109"/>
                    <a:pt x="8413" y="13109"/>
                  </a:cubicBezTo>
                  <a:cubicBezTo>
                    <a:pt x="9240" y="13109"/>
                    <a:pt x="10929" y="12130"/>
                    <a:pt x="11081" y="11903"/>
                  </a:cubicBezTo>
                  <a:cubicBezTo>
                    <a:pt x="11201" y="11742"/>
                    <a:pt x="10238" y="9842"/>
                    <a:pt x="10238" y="9842"/>
                  </a:cubicBezTo>
                  <a:cubicBezTo>
                    <a:pt x="10238" y="9842"/>
                    <a:pt x="10759" y="9628"/>
                    <a:pt x="11148" y="9468"/>
                  </a:cubicBezTo>
                  <a:cubicBezTo>
                    <a:pt x="12512" y="8905"/>
                    <a:pt x="12606" y="6898"/>
                    <a:pt x="11081" y="6631"/>
                  </a:cubicBezTo>
                  <a:cubicBezTo>
                    <a:pt x="11021" y="6619"/>
                    <a:pt x="10956" y="6614"/>
                    <a:pt x="10886" y="6614"/>
                  </a:cubicBezTo>
                  <a:cubicBezTo>
                    <a:pt x="10206" y="6614"/>
                    <a:pt x="9127" y="7099"/>
                    <a:pt x="9127" y="7099"/>
                  </a:cubicBezTo>
                  <a:cubicBezTo>
                    <a:pt x="9127" y="7099"/>
                    <a:pt x="8551" y="5694"/>
                    <a:pt x="8257" y="4971"/>
                  </a:cubicBezTo>
                  <a:cubicBezTo>
                    <a:pt x="8144" y="4700"/>
                    <a:pt x="7886" y="4593"/>
                    <a:pt x="7560" y="4593"/>
                  </a:cubicBezTo>
                  <a:cubicBezTo>
                    <a:pt x="7002" y="4593"/>
                    <a:pt x="6246" y="4911"/>
                    <a:pt x="5688" y="5266"/>
                  </a:cubicBezTo>
                  <a:cubicBezTo>
                    <a:pt x="4818" y="5828"/>
                    <a:pt x="6210" y="7888"/>
                    <a:pt x="6036" y="8076"/>
                  </a:cubicBezTo>
                  <a:cubicBezTo>
                    <a:pt x="5808" y="8317"/>
                    <a:pt x="3640" y="9160"/>
                    <a:pt x="3373" y="9267"/>
                  </a:cubicBezTo>
                  <a:cubicBezTo>
                    <a:pt x="3369" y="9268"/>
                    <a:pt x="3366" y="9269"/>
                    <a:pt x="3363" y="9269"/>
                  </a:cubicBezTo>
                  <a:cubicBezTo>
                    <a:pt x="3109" y="9269"/>
                    <a:pt x="3777" y="5129"/>
                    <a:pt x="3975" y="2750"/>
                  </a:cubicBezTo>
                  <a:cubicBezTo>
                    <a:pt x="4134" y="848"/>
                    <a:pt x="3939" y="0"/>
                    <a:pt x="30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0" name="Google Shape;3080;p23"/>
            <p:cNvSpPr/>
            <p:nvPr/>
          </p:nvSpPr>
          <p:spPr>
            <a:xfrm rot="5865748">
              <a:off x="9516653" y="4802590"/>
              <a:ext cx="22450" cy="44210"/>
            </a:xfrm>
            <a:custGeom>
              <a:avLst/>
              <a:gdLst/>
              <a:ahLst/>
              <a:cxnLst/>
              <a:rect l="l" t="t" r="r" b="b"/>
              <a:pathLst>
                <a:path w="391" h="770" extrusionOk="0">
                  <a:moveTo>
                    <a:pt x="266" y="0"/>
                  </a:moveTo>
                  <a:cubicBezTo>
                    <a:pt x="63" y="0"/>
                    <a:pt x="1" y="770"/>
                    <a:pt x="167" y="770"/>
                  </a:cubicBezTo>
                  <a:cubicBezTo>
                    <a:pt x="174" y="770"/>
                    <a:pt x="181" y="768"/>
                    <a:pt x="189" y="765"/>
                  </a:cubicBezTo>
                  <a:cubicBezTo>
                    <a:pt x="390" y="672"/>
                    <a:pt x="337" y="29"/>
                    <a:pt x="337" y="29"/>
                  </a:cubicBezTo>
                  <a:cubicBezTo>
                    <a:pt x="311" y="9"/>
                    <a:pt x="288" y="0"/>
                    <a:pt x="266"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1" name="Google Shape;3081;p23"/>
            <p:cNvSpPr/>
            <p:nvPr/>
          </p:nvSpPr>
          <p:spPr>
            <a:xfrm rot="5865748">
              <a:off x="9330835" y="4636309"/>
              <a:ext cx="46163" cy="291387"/>
            </a:xfrm>
            <a:custGeom>
              <a:avLst/>
              <a:gdLst/>
              <a:ahLst/>
              <a:cxnLst/>
              <a:rect l="l" t="t" r="r" b="b"/>
              <a:pathLst>
                <a:path w="804" h="5075" extrusionOk="0">
                  <a:moveTo>
                    <a:pt x="690" y="0"/>
                  </a:moveTo>
                  <a:cubicBezTo>
                    <a:pt x="578" y="0"/>
                    <a:pt x="494" y="529"/>
                    <a:pt x="402" y="1314"/>
                  </a:cubicBezTo>
                  <a:cubicBezTo>
                    <a:pt x="295" y="2344"/>
                    <a:pt x="1" y="5074"/>
                    <a:pt x="282" y="5074"/>
                  </a:cubicBezTo>
                  <a:cubicBezTo>
                    <a:pt x="549" y="5061"/>
                    <a:pt x="804" y="163"/>
                    <a:pt x="804" y="163"/>
                  </a:cubicBezTo>
                  <a:cubicBezTo>
                    <a:pt x="762" y="52"/>
                    <a:pt x="725" y="0"/>
                    <a:pt x="690"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2" name="Google Shape;3082;p23"/>
            <p:cNvSpPr/>
            <p:nvPr/>
          </p:nvSpPr>
          <p:spPr>
            <a:xfrm rot="5865748">
              <a:off x="9116904" y="5073784"/>
              <a:ext cx="190105" cy="127751"/>
            </a:xfrm>
            <a:custGeom>
              <a:avLst/>
              <a:gdLst/>
              <a:ahLst/>
              <a:cxnLst/>
              <a:rect l="l" t="t" r="r" b="b"/>
              <a:pathLst>
                <a:path w="3311" h="2225" extrusionOk="0">
                  <a:moveTo>
                    <a:pt x="106" y="1"/>
                  </a:moveTo>
                  <a:cubicBezTo>
                    <a:pt x="0" y="1"/>
                    <a:pt x="657" y="2201"/>
                    <a:pt x="858" y="2224"/>
                  </a:cubicBezTo>
                  <a:cubicBezTo>
                    <a:pt x="863" y="2225"/>
                    <a:pt x="870" y="2225"/>
                    <a:pt x="876" y="2225"/>
                  </a:cubicBezTo>
                  <a:cubicBezTo>
                    <a:pt x="1184" y="2225"/>
                    <a:pt x="3032" y="1376"/>
                    <a:pt x="3293" y="1193"/>
                  </a:cubicBezTo>
                  <a:cubicBezTo>
                    <a:pt x="3309" y="1182"/>
                    <a:pt x="3311" y="1177"/>
                    <a:pt x="3301" y="1177"/>
                  </a:cubicBezTo>
                  <a:cubicBezTo>
                    <a:pt x="3191" y="1177"/>
                    <a:pt x="1614" y="1811"/>
                    <a:pt x="1086" y="1836"/>
                  </a:cubicBezTo>
                  <a:cubicBezTo>
                    <a:pt x="1085" y="1836"/>
                    <a:pt x="1084" y="1836"/>
                    <a:pt x="1083" y="1836"/>
                  </a:cubicBezTo>
                  <a:cubicBezTo>
                    <a:pt x="893" y="1836"/>
                    <a:pt x="269" y="297"/>
                    <a:pt x="269" y="297"/>
                  </a:cubicBezTo>
                  <a:cubicBezTo>
                    <a:pt x="178" y="88"/>
                    <a:pt x="127" y="1"/>
                    <a:pt x="106"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3" name="Google Shape;3083;p23"/>
            <p:cNvSpPr/>
            <p:nvPr/>
          </p:nvSpPr>
          <p:spPr>
            <a:xfrm rot="2987480">
              <a:off x="8768438" y="3734343"/>
              <a:ext cx="686145" cy="833824"/>
            </a:xfrm>
            <a:custGeom>
              <a:avLst/>
              <a:gdLst/>
              <a:ahLst/>
              <a:cxnLst/>
              <a:rect l="l" t="t" r="r" b="b"/>
              <a:pathLst>
                <a:path w="11950" h="14522" extrusionOk="0">
                  <a:moveTo>
                    <a:pt x="4854" y="1"/>
                  </a:moveTo>
                  <a:cubicBezTo>
                    <a:pt x="4224" y="1"/>
                    <a:pt x="3912" y="199"/>
                    <a:pt x="3841" y="398"/>
                  </a:cubicBezTo>
                  <a:cubicBezTo>
                    <a:pt x="3720" y="719"/>
                    <a:pt x="1646" y="6366"/>
                    <a:pt x="1472" y="6848"/>
                  </a:cubicBezTo>
                  <a:cubicBezTo>
                    <a:pt x="1298" y="7329"/>
                    <a:pt x="3948" y="7918"/>
                    <a:pt x="5553" y="8373"/>
                  </a:cubicBezTo>
                  <a:cubicBezTo>
                    <a:pt x="7159" y="8842"/>
                    <a:pt x="7186" y="9912"/>
                    <a:pt x="6410" y="10862"/>
                  </a:cubicBezTo>
                  <a:cubicBezTo>
                    <a:pt x="6158" y="11171"/>
                    <a:pt x="5785" y="11303"/>
                    <a:pt x="5369" y="11303"/>
                  </a:cubicBezTo>
                  <a:cubicBezTo>
                    <a:pt x="4506" y="11303"/>
                    <a:pt x="3455" y="10733"/>
                    <a:pt x="2904" y="9992"/>
                  </a:cubicBezTo>
                  <a:cubicBezTo>
                    <a:pt x="2515" y="9470"/>
                    <a:pt x="2008" y="9181"/>
                    <a:pt x="1542" y="9181"/>
                  </a:cubicBezTo>
                  <a:cubicBezTo>
                    <a:pt x="1031" y="9181"/>
                    <a:pt x="571" y="9530"/>
                    <a:pt x="375" y="10300"/>
                  </a:cubicBezTo>
                  <a:cubicBezTo>
                    <a:pt x="0" y="11786"/>
                    <a:pt x="1646" y="13739"/>
                    <a:pt x="3359" y="14234"/>
                  </a:cubicBezTo>
                  <a:cubicBezTo>
                    <a:pt x="3912" y="14392"/>
                    <a:pt x="4564" y="14522"/>
                    <a:pt x="5253" y="14522"/>
                  </a:cubicBezTo>
                  <a:cubicBezTo>
                    <a:pt x="6498" y="14522"/>
                    <a:pt x="7864" y="14097"/>
                    <a:pt x="8992" y="12642"/>
                  </a:cubicBezTo>
                  <a:cubicBezTo>
                    <a:pt x="10745" y="10380"/>
                    <a:pt x="9943" y="7570"/>
                    <a:pt x="8752" y="6593"/>
                  </a:cubicBezTo>
                  <a:cubicBezTo>
                    <a:pt x="7561" y="5617"/>
                    <a:pt x="5513" y="5122"/>
                    <a:pt x="5513" y="5122"/>
                  </a:cubicBezTo>
                  <a:cubicBezTo>
                    <a:pt x="5513" y="5122"/>
                    <a:pt x="5781" y="3435"/>
                    <a:pt x="6182" y="3328"/>
                  </a:cubicBezTo>
                  <a:cubicBezTo>
                    <a:pt x="6199" y="3323"/>
                    <a:pt x="6220" y="3321"/>
                    <a:pt x="6245" y="3321"/>
                  </a:cubicBezTo>
                  <a:cubicBezTo>
                    <a:pt x="6815" y="3321"/>
                    <a:pt x="9559" y="4547"/>
                    <a:pt x="10373" y="4547"/>
                  </a:cubicBezTo>
                  <a:cubicBezTo>
                    <a:pt x="10381" y="4547"/>
                    <a:pt x="10390" y="4546"/>
                    <a:pt x="10398" y="4546"/>
                  </a:cubicBezTo>
                  <a:cubicBezTo>
                    <a:pt x="11227" y="4506"/>
                    <a:pt x="11950" y="3261"/>
                    <a:pt x="11762" y="2298"/>
                  </a:cubicBezTo>
                  <a:cubicBezTo>
                    <a:pt x="11589" y="1348"/>
                    <a:pt x="6624" y="344"/>
                    <a:pt x="6624" y="344"/>
                  </a:cubicBezTo>
                  <a:cubicBezTo>
                    <a:pt x="5868" y="94"/>
                    <a:pt x="5286" y="1"/>
                    <a:pt x="48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4" name="Google Shape;3084;p23"/>
            <p:cNvSpPr/>
            <p:nvPr/>
          </p:nvSpPr>
          <p:spPr>
            <a:xfrm rot="2987480">
              <a:off x="9057471" y="4200080"/>
              <a:ext cx="107142" cy="319186"/>
            </a:xfrm>
            <a:custGeom>
              <a:avLst/>
              <a:gdLst/>
              <a:ahLst/>
              <a:cxnLst/>
              <a:rect l="l" t="t" r="r" b="b"/>
              <a:pathLst>
                <a:path w="1866" h="5559" extrusionOk="0">
                  <a:moveTo>
                    <a:pt x="137" y="1"/>
                  </a:moveTo>
                  <a:cubicBezTo>
                    <a:pt x="0" y="1"/>
                    <a:pt x="29" y="121"/>
                    <a:pt x="327" y="351"/>
                  </a:cubicBezTo>
                  <a:cubicBezTo>
                    <a:pt x="474" y="458"/>
                    <a:pt x="1250" y="980"/>
                    <a:pt x="1398" y="2532"/>
                  </a:cubicBezTo>
                  <a:cubicBezTo>
                    <a:pt x="1569" y="4454"/>
                    <a:pt x="408" y="5559"/>
                    <a:pt x="547" y="5559"/>
                  </a:cubicBezTo>
                  <a:cubicBezTo>
                    <a:pt x="560" y="5559"/>
                    <a:pt x="584" y="5549"/>
                    <a:pt x="621" y="5530"/>
                  </a:cubicBezTo>
                  <a:cubicBezTo>
                    <a:pt x="1063" y="5316"/>
                    <a:pt x="1866" y="4419"/>
                    <a:pt x="1746" y="2466"/>
                  </a:cubicBezTo>
                  <a:cubicBezTo>
                    <a:pt x="1665" y="860"/>
                    <a:pt x="367" y="57"/>
                    <a:pt x="367" y="57"/>
                  </a:cubicBezTo>
                  <a:cubicBezTo>
                    <a:pt x="269" y="19"/>
                    <a:pt x="190" y="1"/>
                    <a:pt x="137"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5" name="Google Shape;3085;p23"/>
            <p:cNvSpPr/>
            <p:nvPr/>
          </p:nvSpPr>
          <p:spPr>
            <a:xfrm rot="2987480">
              <a:off x="9348420" y="4044959"/>
              <a:ext cx="244371" cy="115525"/>
            </a:xfrm>
            <a:custGeom>
              <a:avLst/>
              <a:gdLst/>
              <a:ahLst/>
              <a:cxnLst/>
              <a:rect l="l" t="t" r="r" b="b"/>
              <a:pathLst>
                <a:path w="4256" h="2012" extrusionOk="0">
                  <a:moveTo>
                    <a:pt x="656" y="0"/>
                  </a:moveTo>
                  <a:lnTo>
                    <a:pt x="656" y="0"/>
                  </a:lnTo>
                  <a:cubicBezTo>
                    <a:pt x="0" y="134"/>
                    <a:pt x="2356" y="883"/>
                    <a:pt x="3051" y="1017"/>
                  </a:cubicBezTo>
                  <a:cubicBezTo>
                    <a:pt x="3695" y="1153"/>
                    <a:pt x="4099" y="2012"/>
                    <a:pt x="4187" y="2012"/>
                  </a:cubicBezTo>
                  <a:cubicBezTo>
                    <a:pt x="4194" y="2012"/>
                    <a:pt x="4199" y="2006"/>
                    <a:pt x="4202" y="1994"/>
                  </a:cubicBezTo>
                  <a:cubicBezTo>
                    <a:pt x="4256" y="1833"/>
                    <a:pt x="4149" y="1311"/>
                    <a:pt x="3627" y="1030"/>
                  </a:cubicBezTo>
                  <a:cubicBezTo>
                    <a:pt x="3105" y="749"/>
                    <a:pt x="656" y="0"/>
                    <a:pt x="656"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6" name="Google Shape;3086;p23"/>
            <p:cNvSpPr/>
            <p:nvPr/>
          </p:nvSpPr>
          <p:spPr>
            <a:xfrm>
              <a:off x="9547356" y="3744176"/>
              <a:ext cx="18029" cy="30776"/>
            </a:xfrm>
            <a:custGeom>
              <a:avLst/>
              <a:gdLst/>
              <a:ahLst/>
              <a:cxnLst/>
              <a:rect l="l" t="t" r="r" b="b"/>
              <a:pathLst>
                <a:path w="314" h="536" extrusionOk="0">
                  <a:moveTo>
                    <a:pt x="206" y="0"/>
                  </a:moveTo>
                  <a:cubicBezTo>
                    <a:pt x="90" y="0"/>
                    <a:pt x="0" y="536"/>
                    <a:pt x="120" y="536"/>
                  </a:cubicBezTo>
                  <a:cubicBezTo>
                    <a:pt x="126" y="536"/>
                    <a:pt x="132" y="535"/>
                    <a:pt x="139" y="532"/>
                  </a:cubicBezTo>
                  <a:cubicBezTo>
                    <a:pt x="313" y="465"/>
                    <a:pt x="273" y="64"/>
                    <a:pt x="273" y="64"/>
                  </a:cubicBezTo>
                  <a:cubicBezTo>
                    <a:pt x="251" y="19"/>
                    <a:pt x="228" y="0"/>
                    <a:pt x="206"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7" name="Google Shape;3087;p23"/>
            <p:cNvSpPr/>
            <p:nvPr/>
          </p:nvSpPr>
          <p:spPr>
            <a:xfrm>
              <a:off x="8295416" y="4543985"/>
              <a:ext cx="539954" cy="462441"/>
            </a:xfrm>
            <a:custGeom>
              <a:avLst/>
              <a:gdLst/>
              <a:ahLst/>
              <a:cxnLst/>
              <a:rect l="l" t="t" r="r" b="b"/>
              <a:pathLst>
                <a:path w="9404" h="8054" extrusionOk="0">
                  <a:moveTo>
                    <a:pt x="4766" y="1"/>
                  </a:moveTo>
                  <a:cubicBezTo>
                    <a:pt x="4131" y="1"/>
                    <a:pt x="3436" y="335"/>
                    <a:pt x="3510" y="890"/>
                  </a:cubicBezTo>
                  <a:cubicBezTo>
                    <a:pt x="3537" y="1090"/>
                    <a:pt x="3510" y="1907"/>
                    <a:pt x="3484" y="2910"/>
                  </a:cubicBezTo>
                  <a:lnTo>
                    <a:pt x="1396" y="2910"/>
                  </a:lnTo>
                  <a:cubicBezTo>
                    <a:pt x="0" y="3176"/>
                    <a:pt x="414" y="5145"/>
                    <a:pt x="1049" y="5145"/>
                  </a:cubicBezTo>
                  <a:cubicBezTo>
                    <a:pt x="1053" y="5145"/>
                    <a:pt x="1057" y="5145"/>
                    <a:pt x="1062" y="5145"/>
                  </a:cubicBezTo>
                  <a:cubicBezTo>
                    <a:pt x="1316" y="5145"/>
                    <a:pt x="2266" y="5158"/>
                    <a:pt x="3417" y="5185"/>
                  </a:cubicBezTo>
                  <a:cubicBezTo>
                    <a:pt x="3390" y="5894"/>
                    <a:pt x="3377" y="6564"/>
                    <a:pt x="3377" y="7085"/>
                  </a:cubicBezTo>
                  <a:cubicBezTo>
                    <a:pt x="3377" y="7777"/>
                    <a:pt x="4031" y="8054"/>
                    <a:pt x="4630" y="8054"/>
                  </a:cubicBezTo>
                  <a:cubicBezTo>
                    <a:pt x="5062" y="8054"/>
                    <a:pt x="5465" y="7910"/>
                    <a:pt x="5571" y="7674"/>
                  </a:cubicBezTo>
                  <a:cubicBezTo>
                    <a:pt x="5678" y="7460"/>
                    <a:pt x="5718" y="6443"/>
                    <a:pt x="5745" y="5239"/>
                  </a:cubicBezTo>
                  <a:cubicBezTo>
                    <a:pt x="6521" y="5252"/>
                    <a:pt x="7230" y="5279"/>
                    <a:pt x="7752" y="5279"/>
                  </a:cubicBezTo>
                  <a:cubicBezTo>
                    <a:pt x="7767" y="5279"/>
                    <a:pt x="7782" y="5279"/>
                    <a:pt x="7797" y="5279"/>
                  </a:cubicBezTo>
                  <a:cubicBezTo>
                    <a:pt x="9403" y="5279"/>
                    <a:pt x="8938" y="3110"/>
                    <a:pt x="8328" y="2991"/>
                  </a:cubicBezTo>
                  <a:cubicBezTo>
                    <a:pt x="8100" y="2950"/>
                    <a:pt x="7003" y="2937"/>
                    <a:pt x="5758" y="2924"/>
                  </a:cubicBezTo>
                  <a:cubicBezTo>
                    <a:pt x="5758" y="1693"/>
                    <a:pt x="5745" y="716"/>
                    <a:pt x="5745" y="716"/>
                  </a:cubicBezTo>
                  <a:cubicBezTo>
                    <a:pt x="5751" y="219"/>
                    <a:pt x="5278" y="1"/>
                    <a:pt x="476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8" name="Google Shape;3088;p23"/>
            <p:cNvSpPr/>
            <p:nvPr/>
          </p:nvSpPr>
          <p:spPr>
            <a:xfrm>
              <a:off x="8593814" y="4573900"/>
              <a:ext cx="23828" cy="115926"/>
            </a:xfrm>
            <a:custGeom>
              <a:avLst/>
              <a:gdLst/>
              <a:ahLst/>
              <a:cxnLst/>
              <a:rect l="l" t="t" r="r" b="b"/>
              <a:pathLst>
                <a:path w="415" h="2019" extrusionOk="0">
                  <a:moveTo>
                    <a:pt x="183" y="0"/>
                  </a:moveTo>
                  <a:cubicBezTo>
                    <a:pt x="95" y="0"/>
                    <a:pt x="71" y="281"/>
                    <a:pt x="40" y="663"/>
                  </a:cubicBezTo>
                  <a:cubicBezTo>
                    <a:pt x="1" y="1141"/>
                    <a:pt x="99" y="2018"/>
                    <a:pt x="251" y="2018"/>
                  </a:cubicBezTo>
                  <a:cubicBezTo>
                    <a:pt x="256" y="2018"/>
                    <a:pt x="261" y="2017"/>
                    <a:pt x="267" y="2015"/>
                  </a:cubicBezTo>
                  <a:cubicBezTo>
                    <a:pt x="414" y="1961"/>
                    <a:pt x="267" y="61"/>
                    <a:pt x="267" y="61"/>
                  </a:cubicBezTo>
                  <a:cubicBezTo>
                    <a:pt x="234" y="19"/>
                    <a:pt x="206" y="0"/>
                    <a:pt x="183"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9" name="Google Shape;3089;p23"/>
            <p:cNvSpPr/>
            <p:nvPr/>
          </p:nvSpPr>
          <p:spPr>
            <a:xfrm>
              <a:off x="8635279" y="4174808"/>
              <a:ext cx="17283" cy="14871"/>
            </a:xfrm>
            <a:custGeom>
              <a:avLst/>
              <a:gdLst/>
              <a:ahLst/>
              <a:cxnLst/>
              <a:rect l="l" t="t" r="r" b="b"/>
              <a:pathLst>
                <a:path w="301" h="259" extrusionOk="0">
                  <a:moveTo>
                    <a:pt x="187" y="0"/>
                  </a:moveTo>
                  <a:cubicBezTo>
                    <a:pt x="40" y="0"/>
                    <a:pt x="0" y="258"/>
                    <a:pt x="82" y="258"/>
                  </a:cubicBezTo>
                  <a:cubicBezTo>
                    <a:pt x="83" y="258"/>
                    <a:pt x="85" y="258"/>
                    <a:pt x="87" y="258"/>
                  </a:cubicBezTo>
                  <a:cubicBezTo>
                    <a:pt x="180" y="245"/>
                    <a:pt x="301" y="44"/>
                    <a:pt x="301" y="44"/>
                  </a:cubicBezTo>
                  <a:cubicBezTo>
                    <a:pt x="258" y="13"/>
                    <a:pt x="220" y="0"/>
                    <a:pt x="187"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0" name="Google Shape;3090;p23"/>
            <p:cNvSpPr/>
            <p:nvPr/>
          </p:nvSpPr>
          <p:spPr>
            <a:xfrm rot="1839445">
              <a:off x="8484494" y="3380348"/>
              <a:ext cx="1398236" cy="733166"/>
            </a:xfrm>
            <a:custGeom>
              <a:avLst/>
              <a:gdLst/>
              <a:ahLst/>
              <a:cxnLst/>
              <a:rect l="l" t="t" r="r" b="b"/>
              <a:pathLst>
                <a:path w="24352" h="12769" extrusionOk="0">
                  <a:moveTo>
                    <a:pt x="10598" y="0"/>
                  </a:moveTo>
                  <a:cubicBezTo>
                    <a:pt x="9930" y="0"/>
                    <a:pt x="9137" y="2434"/>
                    <a:pt x="7049" y="7582"/>
                  </a:cubicBezTo>
                  <a:cubicBezTo>
                    <a:pt x="7044" y="7594"/>
                    <a:pt x="7037" y="7600"/>
                    <a:pt x="7030" y="7600"/>
                  </a:cubicBezTo>
                  <a:cubicBezTo>
                    <a:pt x="6865" y="7600"/>
                    <a:pt x="6280" y="4239"/>
                    <a:pt x="5804" y="3995"/>
                  </a:cubicBezTo>
                  <a:cubicBezTo>
                    <a:pt x="5769" y="3976"/>
                    <a:pt x="5715" y="3968"/>
                    <a:pt x="5647" y="3968"/>
                  </a:cubicBezTo>
                  <a:cubicBezTo>
                    <a:pt x="4795" y="3968"/>
                    <a:pt x="1638" y="5324"/>
                    <a:pt x="1576" y="5374"/>
                  </a:cubicBezTo>
                  <a:cubicBezTo>
                    <a:pt x="1" y="6410"/>
                    <a:pt x="1116" y="7409"/>
                    <a:pt x="1438" y="7409"/>
                  </a:cubicBezTo>
                  <a:cubicBezTo>
                    <a:pt x="1444" y="7409"/>
                    <a:pt x="1450" y="7408"/>
                    <a:pt x="1455" y="7408"/>
                  </a:cubicBezTo>
                  <a:cubicBezTo>
                    <a:pt x="1750" y="7367"/>
                    <a:pt x="4667" y="6551"/>
                    <a:pt x="4667" y="6551"/>
                  </a:cubicBezTo>
                  <a:cubicBezTo>
                    <a:pt x="4667" y="6551"/>
                    <a:pt x="5590" y="12118"/>
                    <a:pt x="6179" y="12573"/>
                  </a:cubicBezTo>
                  <a:cubicBezTo>
                    <a:pt x="6351" y="12704"/>
                    <a:pt x="6519" y="12768"/>
                    <a:pt x="6679" y="12768"/>
                  </a:cubicBezTo>
                  <a:cubicBezTo>
                    <a:pt x="7056" y="12768"/>
                    <a:pt x="7390" y="12414"/>
                    <a:pt x="7624" y="11757"/>
                  </a:cubicBezTo>
                  <a:cubicBezTo>
                    <a:pt x="7745" y="11409"/>
                    <a:pt x="11425" y="2523"/>
                    <a:pt x="11425" y="2523"/>
                  </a:cubicBezTo>
                  <a:cubicBezTo>
                    <a:pt x="11425" y="2523"/>
                    <a:pt x="21434" y="5895"/>
                    <a:pt x="22224" y="6163"/>
                  </a:cubicBezTo>
                  <a:cubicBezTo>
                    <a:pt x="22538" y="6270"/>
                    <a:pt x="22854" y="6349"/>
                    <a:pt x="23138" y="6349"/>
                  </a:cubicBezTo>
                  <a:cubicBezTo>
                    <a:pt x="23567" y="6349"/>
                    <a:pt x="23923" y="6168"/>
                    <a:pt x="24084" y="5628"/>
                  </a:cubicBezTo>
                  <a:cubicBezTo>
                    <a:pt x="24351" y="4745"/>
                    <a:pt x="23843" y="4517"/>
                    <a:pt x="23388" y="4236"/>
                  </a:cubicBezTo>
                  <a:cubicBezTo>
                    <a:pt x="22933" y="3942"/>
                    <a:pt x="11117" y="115"/>
                    <a:pt x="10662" y="8"/>
                  </a:cubicBezTo>
                  <a:cubicBezTo>
                    <a:pt x="10641" y="3"/>
                    <a:pt x="10620" y="0"/>
                    <a:pt x="105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1" name="Google Shape;3091;p23"/>
            <p:cNvSpPr/>
            <p:nvPr/>
          </p:nvSpPr>
          <p:spPr>
            <a:xfrm>
              <a:off x="9159558" y="3334273"/>
              <a:ext cx="446593" cy="141477"/>
            </a:xfrm>
            <a:custGeom>
              <a:avLst/>
              <a:gdLst/>
              <a:ahLst/>
              <a:cxnLst/>
              <a:rect l="l" t="t" r="r" b="b"/>
              <a:pathLst>
                <a:path w="7778" h="2464" extrusionOk="0">
                  <a:moveTo>
                    <a:pt x="952" y="0"/>
                  </a:moveTo>
                  <a:cubicBezTo>
                    <a:pt x="1" y="0"/>
                    <a:pt x="7189" y="2464"/>
                    <a:pt x="7737" y="2464"/>
                  </a:cubicBezTo>
                  <a:cubicBezTo>
                    <a:pt x="7768" y="2464"/>
                    <a:pt x="7778" y="2456"/>
                    <a:pt x="7763" y="2439"/>
                  </a:cubicBezTo>
                  <a:cubicBezTo>
                    <a:pt x="7482" y="2118"/>
                    <a:pt x="1019" y="3"/>
                    <a:pt x="1019" y="3"/>
                  </a:cubicBezTo>
                  <a:cubicBezTo>
                    <a:pt x="993" y="1"/>
                    <a:pt x="971" y="0"/>
                    <a:pt x="952"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92" name="Google Shape;3092;p23"/>
          <p:cNvGrpSpPr/>
          <p:nvPr/>
        </p:nvGrpSpPr>
        <p:grpSpPr>
          <a:xfrm rot="-4076658">
            <a:off x="-503247" y="3379194"/>
            <a:ext cx="1920875" cy="2106502"/>
            <a:chOff x="-504056" y="-527878"/>
            <a:chExt cx="1920915" cy="2106546"/>
          </a:xfrm>
        </p:grpSpPr>
        <p:sp>
          <p:nvSpPr>
            <p:cNvPr id="3093" name="Google Shape;3093;p23"/>
            <p:cNvSpPr/>
            <p:nvPr/>
          </p:nvSpPr>
          <p:spPr>
            <a:xfrm rot="7363217">
              <a:off x="523958" y="-398243"/>
              <a:ext cx="733693" cy="779150"/>
            </a:xfrm>
            <a:custGeom>
              <a:avLst/>
              <a:gdLst/>
              <a:ahLst/>
              <a:cxnLst/>
              <a:rect l="l" t="t" r="r" b="b"/>
              <a:pathLst>
                <a:path w="14316" h="15204" extrusionOk="0">
                  <a:moveTo>
                    <a:pt x="5349" y="0"/>
                  </a:moveTo>
                  <a:cubicBezTo>
                    <a:pt x="5132" y="0"/>
                    <a:pt x="4905" y="12"/>
                    <a:pt x="4668" y="37"/>
                  </a:cubicBezTo>
                  <a:cubicBezTo>
                    <a:pt x="292" y="478"/>
                    <a:pt x="118" y="5242"/>
                    <a:pt x="118" y="5242"/>
                  </a:cubicBezTo>
                  <a:cubicBezTo>
                    <a:pt x="0" y="6500"/>
                    <a:pt x="832" y="7018"/>
                    <a:pt x="1660" y="7018"/>
                  </a:cubicBezTo>
                  <a:cubicBezTo>
                    <a:pt x="2056" y="7018"/>
                    <a:pt x="2451" y="6899"/>
                    <a:pt x="2741" y="6687"/>
                  </a:cubicBezTo>
                  <a:cubicBezTo>
                    <a:pt x="3712" y="5972"/>
                    <a:pt x="3463" y="3486"/>
                    <a:pt x="4966" y="3486"/>
                  </a:cubicBezTo>
                  <a:cubicBezTo>
                    <a:pt x="5037" y="3486"/>
                    <a:pt x="5111" y="3491"/>
                    <a:pt x="5190" y="3503"/>
                  </a:cubicBezTo>
                  <a:cubicBezTo>
                    <a:pt x="7585" y="3837"/>
                    <a:pt x="6755" y="7798"/>
                    <a:pt x="5350" y="10501"/>
                  </a:cubicBezTo>
                  <a:cubicBezTo>
                    <a:pt x="3945" y="13204"/>
                    <a:pt x="4146" y="14676"/>
                    <a:pt x="4855" y="15131"/>
                  </a:cubicBezTo>
                  <a:cubicBezTo>
                    <a:pt x="4932" y="15181"/>
                    <a:pt x="5043" y="15203"/>
                    <a:pt x="5183" y="15203"/>
                  </a:cubicBezTo>
                  <a:cubicBezTo>
                    <a:pt x="6329" y="15203"/>
                    <a:pt x="9401" y="13669"/>
                    <a:pt x="11345" y="12763"/>
                  </a:cubicBezTo>
                  <a:cubicBezTo>
                    <a:pt x="13540" y="11746"/>
                    <a:pt x="14316" y="10688"/>
                    <a:pt x="13018" y="9591"/>
                  </a:cubicBezTo>
                  <a:cubicBezTo>
                    <a:pt x="12760" y="9374"/>
                    <a:pt x="12455" y="9287"/>
                    <a:pt x="12126" y="9287"/>
                  </a:cubicBezTo>
                  <a:cubicBezTo>
                    <a:pt x="10818" y="9287"/>
                    <a:pt x="9131" y="10667"/>
                    <a:pt x="8522" y="10688"/>
                  </a:cubicBezTo>
                  <a:cubicBezTo>
                    <a:pt x="8518" y="10689"/>
                    <a:pt x="8514" y="10689"/>
                    <a:pt x="8510" y="10689"/>
                  </a:cubicBezTo>
                  <a:cubicBezTo>
                    <a:pt x="7768" y="10689"/>
                    <a:pt x="9873" y="8143"/>
                    <a:pt x="9806" y="5015"/>
                  </a:cubicBezTo>
                  <a:cubicBezTo>
                    <a:pt x="9768" y="2951"/>
                    <a:pt x="8772" y="0"/>
                    <a:pt x="53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4" name="Google Shape;3094;p23"/>
            <p:cNvSpPr/>
            <p:nvPr/>
          </p:nvSpPr>
          <p:spPr>
            <a:xfrm rot="7363217">
              <a:off x="964845" y="-26357"/>
              <a:ext cx="321644" cy="235170"/>
            </a:xfrm>
            <a:custGeom>
              <a:avLst/>
              <a:gdLst/>
              <a:ahLst/>
              <a:cxnLst/>
              <a:rect l="l" t="t" r="r" b="b"/>
              <a:pathLst>
                <a:path w="6276" h="4589" extrusionOk="0">
                  <a:moveTo>
                    <a:pt x="2233" y="1"/>
                  </a:moveTo>
                  <a:cubicBezTo>
                    <a:pt x="1164" y="1"/>
                    <a:pt x="294" y="428"/>
                    <a:pt x="294" y="428"/>
                  </a:cubicBezTo>
                  <a:cubicBezTo>
                    <a:pt x="3" y="603"/>
                    <a:pt x="0" y="728"/>
                    <a:pt x="274" y="728"/>
                  </a:cubicBezTo>
                  <a:cubicBezTo>
                    <a:pt x="379" y="728"/>
                    <a:pt x="524" y="710"/>
                    <a:pt x="709" y="669"/>
                  </a:cubicBezTo>
                  <a:cubicBezTo>
                    <a:pt x="838" y="639"/>
                    <a:pt x="1380" y="374"/>
                    <a:pt x="2131" y="374"/>
                  </a:cubicBezTo>
                  <a:cubicBezTo>
                    <a:pt x="2699" y="374"/>
                    <a:pt x="3387" y="525"/>
                    <a:pt x="4108" y="1044"/>
                  </a:cubicBezTo>
                  <a:cubicBezTo>
                    <a:pt x="5616" y="2130"/>
                    <a:pt x="5829" y="4588"/>
                    <a:pt x="5955" y="4588"/>
                  </a:cubicBezTo>
                  <a:cubicBezTo>
                    <a:pt x="5969" y="4588"/>
                    <a:pt x="5981" y="4559"/>
                    <a:pt x="5994" y="4496"/>
                  </a:cubicBezTo>
                  <a:cubicBezTo>
                    <a:pt x="6128" y="3854"/>
                    <a:pt x="6275" y="2195"/>
                    <a:pt x="4201" y="629"/>
                  </a:cubicBezTo>
                  <a:cubicBezTo>
                    <a:pt x="3569" y="151"/>
                    <a:pt x="2866" y="1"/>
                    <a:pt x="2233"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5" name="Google Shape;3095;p23"/>
            <p:cNvSpPr/>
            <p:nvPr/>
          </p:nvSpPr>
          <p:spPr>
            <a:xfrm rot="1581854">
              <a:off x="-196652" y="701978"/>
              <a:ext cx="463183" cy="816297"/>
            </a:xfrm>
            <a:custGeom>
              <a:avLst/>
              <a:gdLst/>
              <a:ahLst/>
              <a:cxnLst/>
              <a:rect l="l" t="t" r="r" b="b"/>
              <a:pathLst>
                <a:path w="8067" h="14217" extrusionOk="0">
                  <a:moveTo>
                    <a:pt x="5133" y="0"/>
                  </a:moveTo>
                  <a:cubicBezTo>
                    <a:pt x="4980" y="0"/>
                    <a:pt x="4828" y="13"/>
                    <a:pt x="4681" y="39"/>
                  </a:cubicBezTo>
                  <a:cubicBezTo>
                    <a:pt x="4681" y="39"/>
                    <a:pt x="961" y="535"/>
                    <a:pt x="934" y="1712"/>
                  </a:cubicBezTo>
                  <a:cubicBezTo>
                    <a:pt x="900" y="2715"/>
                    <a:pt x="2622" y="3149"/>
                    <a:pt x="3374" y="3149"/>
                  </a:cubicBezTo>
                  <a:cubicBezTo>
                    <a:pt x="3515" y="3149"/>
                    <a:pt x="3622" y="3133"/>
                    <a:pt x="3677" y="3104"/>
                  </a:cubicBezTo>
                  <a:cubicBezTo>
                    <a:pt x="3681" y="3102"/>
                    <a:pt x="3684" y="3101"/>
                    <a:pt x="3687" y="3101"/>
                  </a:cubicBezTo>
                  <a:cubicBezTo>
                    <a:pt x="3944" y="3101"/>
                    <a:pt x="0" y="12689"/>
                    <a:pt x="265" y="13127"/>
                  </a:cubicBezTo>
                  <a:cubicBezTo>
                    <a:pt x="485" y="13500"/>
                    <a:pt x="2031" y="14216"/>
                    <a:pt x="2769" y="14216"/>
                  </a:cubicBezTo>
                  <a:cubicBezTo>
                    <a:pt x="2930" y="14216"/>
                    <a:pt x="3053" y="14182"/>
                    <a:pt x="3115" y="14103"/>
                  </a:cubicBezTo>
                  <a:cubicBezTo>
                    <a:pt x="3463" y="13648"/>
                    <a:pt x="8066" y="1217"/>
                    <a:pt x="7785" y="936"/>
                  </a:cubicBezTo>
                  <a:cubicBezTo>
                    <a:pt x="7538" y="676"/>
                    <a:pt x="6280" y="0"/>
                    <a:pt x="513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6" name="Google Shape;3096;p23"/>
            <p:cNvSpPr/>
            <p:nvPr/>
          </p:nvSpPr>
          <p:spPr>
            <a:xfrm rot="1581854">
              <a:off x="117418" y="848817"/>
              <a:ext cx="152155" cy="385900"/>
            </a:xfrm>
            <a:custGeom>
              <a:avLst/>
              <a:gdLst/>
              <a:ahLst/>
              <a:cxnLst/>
              <a:rect l="l" t="t" r="r" b="b"/>
              <a:pathLst>
                <a:path w="2650" h="6721" extrusionOk="0">
                  <a:moveTo>
                    <a:pt x="2559" y="1"/>
                  </a:moveTo>
                  <a:cubicBezTo>
                    <a:pt x="2331" y="1"/>
                    <a:pt x="1717" y="1756"/>
                    <a:pt x="1004" y="3710"/>
                  </a:cubicBezTo>
                  <a:cubicBezTo>
                    <a:pt x="134" y="6091"/>
                    <a:pt x="0" y="6667"/>
                    <a:pt x="214" y="6720"/>
                  </a:cubicBezTo>
                  <a:cubicBezTo>
                    <a:pt x="215" y="6720"/>
                    <a:pt x="216" y="6721"/>
                    <a:pt x="216" y="6721"/>
                  </a:cubicBezTo>
                  <a:cubicBezTo>
                    <a:pt x="455" y="6721"/>
                    <a:pt x="2650" y="270"/>
                    <a:pt x="2650" y="270"/>
                  </a:cubicBezTo>
                  <a:cubicBezTo>
                    <a:pt x="2640" y="85"/>
                    <a:pt x="2609" y="1"/>
                    <a:pt x="2559"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7" name="Google Shape;3097;p23"/>
            <p:cNvSpPr/>
            <p:nvPr/>
          </p:nvSpPr>
          <p:spPr>
            <a:xfrm rot="398445">
              <a:off x="-79891" y="1266696"/>
              <a:ext cx="30776" cy="36058"/>
            </a:xfrm>
            <a:custGeom>
              <a:avLst/>
              <a:gdLst/>
              <a:ahLst/>
              <a:cxnLst/>
              <a:rect l="l" t="t" r="r" b="b"/>
              <a:pathLst>
                <a:path w="536" h="628" extrusionOk="0">
                  <a:moveTo>
                    <a:pt x="344" y="1"/>
                  </a:moveTo>
                  <a:cubicBezTo>
                    <a:pt x="160" y="1"/>
                    <a:pt x="130" y="155"/>
                    <a:pt x="67" y="333"/>
                  </a:cubicBezTo>
                  <a:cubicBezTo>
                    <a:pt x="0" y="547"/>
                    <a:pt x="54" y="601"/>
                    <a:pt x="268" y="627"/>
                  </a:cubicBezTo>
                  <a:cubicBezTo>
                    <a:pt x="270" y="627"/>
                    <a:pt x="272" y="628"/>
                    <a:pt x="275" y="628"/>
                  </a:cubicBezTo>
                  <a:cubicBezTo>
                    <a:pt x="483" y="628"/>
                    <a:pt x="535" y="39"/>
                    <a:pt x="535" y="39"/>
                  </a:cubicBezTo>
                  <a:cubicBezTo>
                    <a:pt x="457" y="13"/>
                    <a:pt x="395" y="1"/>
                    <a:pt x="344"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8" name="Google Shape;3098;p23"/>
            <p:cNvSpPr/>
            <p:nvPr/>
          </p:nvSpPr>
          <p:spPr>
            <a:xfrm rot="-1551663">
              <a:off x="-414458" y="39110"/>
              <a:ext cx="900825" cy="617641"/>
            </a:xfrm>
            <a:custGeom>
              <a:avLst/>
              <a:gdLst/>
              <a:ahLst/>
              <a:cxnLst/>
              <a:rect l="l" t="t" r="r" b="b"/>
              <a:pathLst>
                <a:path w="15689" h="10757" extrusionOk="0">
                  <a:moveTo>
                    <a:pt x="11331" y="3061"/>
                  </a:moveTo>
                  <a:cubicBezTo>
                    <a:pt x="12129" y="3061"/>
                    <a:pt x="12823" y="3641"/>
                    <a:pt x="12932" y="4431"/>
                  </a:cubicBezTo>
                  <a:cubicBezTo>
                    <a:pt x="13066" y="5314"/>
                    <a:pt x="12437" y="6130"/>
                    <a:pt x="11540" y="6264"/>
                  </a:cubicBezTo>
                  <a:cubicBezTo>
                    <a:pt x="11464" y="6274"/>
                    <a:pt x="11387" y="6279"/>
                    <a:pt x="11312" y="6279"/>
                  </a:cubicBezTo>
                  <a:cubicBezTo>
                    <a:pt x="10507" y="6279"/>
                    <a:pt x="9803" y="5706"/>
                    <a:pt x="9680" y="4899"/>
                  </a:cubicBezTo>
                  <a:cubicBezTo>
                    <a:pt x="9560" y="4016"/>
                    <a:pt x="10189" y="3199"/>
                    <a:pt x="11085" y="3079"/>
                  </a:cubicBezTo>
                  <a:cubicBezTo>
                    <a:pt x="11168" y="3067"/>
                    <a:pt x="11250" y="3061"/>
                    <a:pt x="11331" y="3061"/>
                  </a:cubicBezTo>
                  <a:close/>
                  <a:moveTo>
                    <a:pt x="4800" y="3987"/>
                  </a:moveTo>
                  <a:cubicBezTo>
                    <a:pt x="5615" y="3987"/>
                    <a:pt x="6318" y="4560"/>
                    <a:pt x="6429" y="5367"/>
                  </a:cubicBezTo>
                  <a:cubicBezTo>
                    <a:pt x="6562" y="6250"/>
                    <a:pt x="5933" y="7067"/>
                    <a:pt x="5037" y="7187"/>
                  </a:cubicBezTo>
                  <a:cubicBezTo>
                    <a:pt x="4953" y="7199"/>
                    <a:pt x="4870" y="7205"/>
                    <a:pt x="4788" y="7205"/>
                  </a:cubicBezTo>
                  <a:cubicBezTo>
                    <a:pt x="3980" y="7205"/>
                    <a:pt x="3286" y="6625"/>
                    <a:pt x="3177" y="5836"/>
                  </a:cubicBezTo>
                  <a:cubicBezTo>
                    <a:pt x="3056" y="4952"/>
                    <a:pt x="3672" y="4136"/>
                    <a:pt x="4569" y="4002"/>
                  </a:cubicBezTo>
                  <a:cubicBezTo>
                    <a:pt x="4646" y="3992"/>
                    <a:pt x="4724" y="3987"/>
                    <a:pt x="4800" y="3987"/>
                  </a:cubicBezTo>
                  <a:close/>
                  <a:moveTo>
                    <a:pt x="11006" y="0"/>
                  </a:moveTo>
                  <a:cubicBezTo>
                    <a:pt x="8642" y="0"/>
                    <a:pt x="7887" y="2089"/>
                    <a:pt x="7887" y="2089"/>
                  </a:cubicBezTo>
                  <a:cubicBezTo>
                    <a:pt x="6951" y="934"/>
                    <a:pt x="5851" y="449"/>
                    <a:pt x="4792" y="449"/>
                  </a:cubicBezTo>
                  <a:cubicBezTo>
                    <a:pt x="2280" y="449"/>
                    <a:pt x="1" y="3180"/>
                    <a:pt x="688" y="6184"/>
                  </a:cubicBezTo>
                  <a:cubicBezTo>
                    <a:pt x="1354" y="9128"/>
                    <a:pt x="2724" y="10757"/>
                    <a:pt x="4745" y="10757"/>
                  </a:cubicBezTo>
                  <a:cubicBezTo>
                    <a:pt x="5038" y="10757"/>
                    <a:pt x="5345" y="10722"/>
                    <a:pt x="5666" y="10653"/>
                  </a:cubicBezTo>
                  <a:cubicBezTo>
                    <a:pt x="8195" y="10091"/>
                    <a:pt x="8583" y="8057"/>
                    <a:pt x="8583" y="8057"/>
                  </a:cubicBezTo>
                  <a:cubicBezTo>
                    <a:pt x="8583" y="8057"/>
                    <a:pt x="9319" y="9231"/>
                    <a:pt x="11646" y="9231"/>
                  </a:cubicBezTo>
                  <a:cubicBezTo>
                    <a:pt x="11828" y="9231"/>
                    <a:pt x="12020" y="9223"/>
                    <a:pt x="12223" y="9208"/>
                  </a:cubicBezTo>
                  <a:cubicBezTo>
                    <a:pt x="15020" y="8994"/>
                    <a:pt x="15689" y="6384"/>
                    <a:pt x="15394" y="4310"/>
                  </a:cubicBezTo>
                  <a:cubicBezTo>
                    <a:pt x="15100" y="2236"/>
                    <a:pt x="14230" y="349"/>
                    <a:pt x="11487" y="28"/>
                  </a:cubicBezTo>
                  <a:cubicBezTo>
                    <a:pt x="11319" y="9"/>
                    <a:pt x="11159" y="0"/>
                    <a:pt x="110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9" name="Google Shape;3099;p23"/>
            <p:cNvSpPr/>
            <p:nvPr/>
          </p:nvSpPr>
          <p:spPr>
            <a:xfrm rot="-1551663">
              <a:off x="221632" y="202459"/>
              <a:ext cx="250111" cy="208081"/>
            </a:xfrm>
            <a:custGeom>
              <a:avLst/>
              <a:gdLst/>
              <a:ahLst/>
              <a:cxnLst/>
              <a:rect l="l" t="t" r="r" b="b"/>
              <a:pathLst>
                <a:path w="4356" h="3624" extrusionOk="0">
                  <a:moveTo>
                    <a:pt x="4208" y="1"/>
                  </a:moveTo>
                  <a:cubicBezTo>
                    <a:pt x="4148" y="1"/>
                    <a:pt x="4067" y="184"/>
                    <a:pt x="3995" y="544"/>
                  </a:cubicBezTo>
                  <a:cubicBezTo>
                    <a:pt x="3954" y="745"/>
                    <a:pt x="3780" y="1668"/>
                    <a:pt x="2590" y="2565"/>
                  </a:cubicBezTo>
                  <a:cubicBezTo>
                    <a:pt x="1888" y="3091"/>
                    <a:pt x="1302" y="3203"/>
                    <a:pt x="866" y="3203"/>
                  </a:cubicBezTo>
                  <a:cubicBezTo>
                    <a:pt x="540" y="3203"/>
                    <a:pt x="298" y="3140"/>
                    <a:pt x="155" y="3140"/>
                  </a:cubicBezTo>
                  <a:cubicBezTo>
                    <a:pt x="52" y="3140"/>
                    <a:pt x="1" y="3173"/>
                    <a:pt x="7" y="3287"/>
                  </a:cubicBezTo>
                  <a:cubicBezTo>
                    <a:pt x="13" y="3478"/>
                    <a:pt x="299" y="3624"/>
                    <a:pt x="750" y="3624"/>
                  </a:cubicBezTo>
                  <a:cubicBezTo>
                    <a:pt x="1279" y="3624"/>
                    <a:pt x="2035" y="3423"/>
                    <a:pt x="2830" y="2859"/>
                  </a:cubicBezTo>
                  <a:cubicBezTo>
                    <a:pt x="4356" y="1789"/>
                    <a:pt x="4289" y="250"/>
                    <a:pt x="4289" y="250"/>
                  </a:cubicBezTo>
                  <a:cubicBezTo>
                    <a:pt x="4278" y="83"/>
                    <a:pt x="4248" y="1"/>
                    <a:pt x="4208"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0" name="Google Shape;3100;p23"/>
            <p:cNvSpPr/>
            <p:nvPr/>
          </p:nvSpPr>
          <p:spPr>
            <a:xfrm rot="-1551663">
              <a:off x="-132180" y="524572"/>
              <a:ext cx="294610" cy="147563"/>
            </a:xfrm>
            <a:custGeom>
              <a:avLst/>
              <a:gdLst/>
              <a:ahLst/>
              <a:cxnLst/>
              <a:rect l="l" t="t" r="r" b="b"/>
              <a:pathLst>
                <a:path w="5131" h="2570" extrusionOk="0">
                  <a:moveTo>
                    <a:pt x="5077" y="0"/>
                  </a:moveTo>
                  <a:cubicBezTo>
                    <a:pt x="5015" y="0"/>
                    <a:pt x="4883" y="149"/>
                    <a:pt x="4717" y="451"/>
                  </a:cubicBezTo>
                  <a:cubicBezTo>
                    <a:pt x="4623" y="639"/>
                    <a:pt x="4168" y="1455"/>
                    <a:pt x="2763" y="1950"/>
                  </a:cubicBezTo>
                  <a:cubicBezTo>
                    <a:pt x="2362" y="2091"/>
                    <a:pt x="2001" y="2144"/>
                    <a:pt x="1681" y="2144"/>
                  </a:cubicBezTo>
                  <a:cubicBezTo>
                    <a:pt x="711" y="2144"/>
                    <a:pt x="127" y="1656"/>
                    <a:pt x="25" y="1656"/>
                  </a:cubicBezTo>
                  <a:cubicBezTo>
                    <a:pt x="1" y="1656"/>
                    <a:pt x="3" y="1683"/>
                    <a:pt x="33" y="1749"/>
                  </a:cubicBezTo>
                  <a:cubicBezTo>
                    <a:pt x="179" y="2071"/>
                    <a:pt x="666" y="2569"/>
                    <a:pt x="1600" y="2569"/>
                  </a:cubicBezTo>
                  <a:cubicBezTo>
                    <a:pt x="1950" y="2569"/>
                    <a:pt x="2363" y="2499"/>
                    <a:pt x="2843" y="2325"/>
                  </a:cubicBezTo>
                  <a:cubicBezTo>
                    <a:pt x="4596" y="1709"/>
                    <a:pt x="5078" y="264"/>
                    <a:pt x="5078" y="264"/>
                  </a:cubicBezTo>
                  <a:cubicBezTo>
                    <a:pt x="5131" y="89"/>
                    <a:pt x="5125" y="0"/>
                    <a:pt x="5077"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1" name="Google Shape;3101;p23"/>
            <p:cNvSpPr/>
            <p:nvPr/>
          </p:nvSpPr>
          <p:spPr>
            <a:xfrm rot="-1551663">
              <a:off x="226609" y="430555"/>
              <a:ext cx="45245" cy="28479"/>
            </a:xfrm>
            <a:custGeom>
              <a:avLst/>
              <a:gdLst/>
              <a:ahLst/>
              <a:cxnLst/>
              <a:rect l="l" t="t" r="r" b="b"/>
              <a:pathLst>
                <a:path w="788" h="496" extrusionOk="0">
                  <a:moveTo>
                    <a:pt x="204" y="0"/>
                  </a:moveTo>
                  <a:cubicBezTo>
                    <a:pt x="108" y="0"/>
                    <a:pt x="23" y="39"/>
                    <a:pt x="11" y="163"/>
                  </a:cubicBezTo>
                  <a:cubicBezTo>
                    <a:pt x="0" y="413"/>
                    <a:pt x="354" y="495"/>
                    <a:pt x="558" y="495"/>
                  </a:cubicBezTo>
                  <a:cubicBezTo>
                    <a:pt x="604" y="495"/>
                    <a:pt x="642" y="491"/>
                    <a:pt x="667" y="484"/>
                  </a:cubicBezTo>
                  <a:cubicBezTo>
                    <a:pt x="788" y="457"/>
                    <a:pt x="506" y="96"/>
                    <a:pt x="506" y="96"/>
                  </a:cubicBezTo>
                  <a:cubicBezTo>
                    <a:pt x="491" y="72"/>
                    <a:pt x="337" y="0"/>
                    <a:pt x="204"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2" name="Google Shape;3102;p23"/>
            <p:cNvSpPr/>
            <p:nvPr/>
          </p:nvSpPr>
          <p:spPr>
            <a:xfrm rot="3654803">
              <a:off x="623796" y="353140"/>
              <a:ext cx="246590" cy="240351"/>
            </a:xfrm>
            <a:custGeom>
              <a:avLst/>
              <a:gdLst/>
              <a:ahLst/>
              <a:cxnLst/>
              <a:rect l="l" t="t" r="r" b="b"/>
              <a:pathLst>
                <a:path w="5849" h="5701" extrusionOk="0">
                  <a:moveTo>
                    <a:pt x="2811" y="1646"/>
                  </a:moveTo>
                  <a:cubicBezTo>
                    <a:pt x="3453" y="1646"/>
                    <a:pt x="3975" y="2181"/>
                    <a:pt x="3975" y="2824"/>
                  </a:cubicBezTo>
                  <a:cubicBezTo>
                    <a:pt x="3975" y="3479"/>
                    <a:pt x="3453" y="4001"/>
                    <a:pt x="2811" y="4001"/>
                  </a:cubicBezTo>
                  <a:cubicBezTo>
                    <a:pt x="2169" y="4001"/>
                    <a:pt x="1647" y="3479"/>
                    <a:pt x="1647" y="2824"/>
                  </a:cubicBezTo>
                  <a:cubicBezTo>
                    <a:pt x="1647" y="2181"/>
                    <a:pt x="2169" y="1646"/>
                    <a:pt x="2811" y="1646"/>
                  </a:cubicBezTo>
                  <a:close/>
                  <a:moveTo>
                    <a:pt x="2918" y="0"/>
                  </a:moveTo>
                  <a:cubicBezTo>
                    <a:pt x="1312" y="0"/>
                    <a:pt x="1" y="1271"/>
                    <a:pt x="1" y="2850"/>
                  </a:cubicBezTo>
                  <a:cubicBezTo>
                    <a:pt x="1" y="4429"/>
                    <a:pt x="1312" y="5701"/>
                    <a:pt x="2918" y="5701"/>
                  </a:cubicBezTo>
                  <a:cubicBezTo>
                    <a:pt x="4537" y="5701"/>
                    <a:pt x="5848" y="4429"/>
                    <a:pt x="5848" y="2850"/>
                  </a:cubicBezTo>
                  <a:cubicBezTo>
                    <a:pt x="5848" y="1271"/>
                    <a:pt x="4537" y="0"/>
                    <a:pt x="29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3" name="Google Shape;3103;p23"/>
            <p:cNvSpPr/>
            <p:nvPr/>
          </p:nvSpPr>
          <p:spPr>
            <a:xfrm rot="3654803">
              <a:off x="516624" y="694589"/>
              <a:ext cx="246590" cy="240941"/>
            </a:xfrm>
            <a:custGeom>
              <a:avLst/>
              <a:gdLst/>
              <a:ahLst/>
              <a:cxnLst/>
              <a:rect l="l" t="t" r="r" b="b"/>
              <a:pathLst>
                <a:path w="5849" h="5715" extrusionOk="0">
                  <a:moveTo>
                    <a:pt x="2811" y="1660"/>
                  </a:moveTo>
                  <a:cubicBezTo>
                    <a:pt x="3453" y="1660"/>
                    <a:pt x="3975" y="2182"/>
                    <a:pt x="3975" y="2824"/>
                  </a:cubicBezTo>
                  <a:cubicBezTo>
                    <a:pt x="3975" y="3480"/>
                    <a:pt x="3453" y="4002"/>
                    <a:pt x="2811" y="4002"/>
                  </a:cubicBezTo>
                  <a:cubicBezTo>
                    <a:pt x="2168" y="4002"/>
                    <a:pt x="1646" y="3480"/>
                    <a:pt x="1646" y="2824"/>
                  </a:cubicBezTo>
                  <a:cubicBezTo>
                    <a:pt x="1646" y="2182"/>
                    <a:pt x="2168" y="1660"/>
                    <a:pt x="2811" y="1660"/>
                  </a:cubicBezTo>
                  <a:close/>
                  <a:moveTo>
                    <a:pt x="2918" y="1"/>
                  </a:moveTo>
                  <a:cubicBezTo>
                    <a:pt x="1312" y="1"/>
                    <a:pt x="0" y="1272"/>
                    <a:pt x="0" y="2851"/>
                  </a:cubicBezTo>
                  <a:cubicBezTo>
                    <a:pt x="0" y="4430"/>
                    <a:pt x="1312" y="5715"/>
                    <a:pt x="2918" y="5715"/>
                  </a:cubicBezTo>
                  <a:cubicBezTo>
                    <a:pt x="4537" y="5715"/>
                    <a:pt x="5848" y="4430"/>
                    <a:pt x="5848" y="2851"/>
                  </a:cubicBezTo>
                  <a:cubicBezTo>
                    <a:pt x="5848" y="1272"/>
                    <a:pt x="4537" y="1"/>
                    <a:pt x="291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4" name="Google Shape;3104;p23"/>
            <p:cNvSpPr/>
            <p:nvPr/>
          </p:nvSpPr>
          <p:spPr>
            <a:xfrm rot="3654803">
              <a:off x="489823" y="435185"/>
              <a:ext cx="402622" cy="404098"/>
            </a:xfrm>
            <a:custGeom>
              <a:avLst/>
              <a:gdLst/>
              <a:ahLst/>
              <a:cxnLst/>
              <a:rect l="l" t="t" r="r" b="b"/>
              <a:pathLst>
                <a:path w="9550" h="9585" extrusionOk="0">
                  <a:moveTo>
                    <a:pt x="8502" y="1"/>
                  </a:moveTo>
                  <a:cubicBezTo>
                    <a:pt x="8429" y="1"/>
                    <a:pt x="8358" y="14"/>
                    <a:pt x="8292" y="43"/>
                  </a:cubicBezTo>
                  <a:cubicBezTo>
                    <a:pt x="7837" y="230"/>
                    <a:pt x="504" y="8246"/>
                    <a:pt x="450" y="8340"/>
                  </a:cubicBezTo>
                  <a:cubicBezTo>
                    <a:pt x="0" y="9067"/>
                    <a:pt x="804" y="9585"/>
                    <a:pt x="1240" y="9585"/>
                  </a:cubicBezTo>
                  <a:cubicBezTo>
                    <a:pt x="1309" y="9585"/>
                    <a:pt x="1370" y="9571"/>
                    <a:pt x="1414" y="9544"/>
                  </a:cubicBezTo>
                  <a:cubicBezTo>
                    <a:pt x="1735" y="9357"/>
                    <a:pt x="9550" y="1020"/>
                    <a:pt x="9483" y="712"/>
                  </a:cubicBezTo>
                  <a:cubicBezTo>
                    <a:pt x="9426" y="449"/>
                    <a:pt x="8929" y="1"/>
                    <a:pt x="85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5" name="Google Shape;3105;p23"/>
            <p:cNvSpPr/>
            <p:nvPr/>
          </p:nvSpPr>
          <p:spPr>
            <a:xfrm rot="3654803">
              <a:off x="762042" y="453406"/>
              <a:ext cx="60077" cy="170872"/>
            </a:xfrm>
            <a:custGeom>
              <a:avLst/>
              <a:gdLst/>
              <a:ahLst/>
              <a:cxnLst/>
              <a:rect l="l" t="t" r="r" b="b"/>
              <a:pathLst>
                <a:path w="1425" h="4053" extrusionOk="0">
                  <a:moveTo>
                    <a:pt x="103" y="0"/>
                  </a:moveTo>
                  <a:cubicBezTo>
                    <a:pt x="1" y="0"/>
                    <a:pt x="62" y="133"/>
                    <a:pt x="301" y="330"/>
                  </a:cubicBezTo>
                  <a:cubicBezTo>
                    <a:pt x="408" y="410"/>
                    <a:pt x="890" y="798"/>
                    <a:pt x="1010" y="1922"/>
                  </a:cubicBezTo>
                  <a:cubicBezTo>
                    <a:pt x="1146" y="3318"/>
                    <a:pt x="256" y="4052"/>
                    <a:pt x="381" y="4052"/>
                  </a:cubicBezTo>
                  <a:cubicBezTo>
                    <a:pt x="391" y="4052"/>
                    <a:pt x="409" y="4047"/>
                    <a:pt x="435" y="4037"/>
                  </a:cubicBezTo>
                  <a:cubicBezTo>
                    <a:pt x="769" y="3903"/>
                    <a:pt x="1425" y="3287"/>
                    <a:pt x="1278" y="1882"/>
                  </a:cubicBezTo>
                  <a:cubicBezTo>
                    <a:pt x="1131" y="491"/>
                    <a:pt x="234" y="36"/>
                    <a:pt x="234" y="36"/>
                  </a:cubicBezTo>
                  <a:cubicBezTo>
                    <a:pt x="177" y="12"/>
                    <a:pt x="133" y="0"/>
                    <a:pt x="103"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6" name="Google Shape;3106;p23"/>
            <p:cNvSpPr/>
            <p:nvPr/>
          </p:nvSpPr>
          <p:spPr>
            <a:xfrm rot="3654803">
              <a:off x="664066" y="797162"/>
              <a:ext cx="60035" cy="170872"/>
            </a:xfrm>
            <a:custGeom>
              <a:avLst/>
              <a:gdLst/>
              <a:ahLst/>
              <a:cxnLst/>
              <a:rect l="l" t="t" r="r" b="b"/>
              <a:pathLst>
                <a:path w="1424" h="4053" extrusionOk="0">
                  <a:moveTo>
                    <a:pt x="109" y="0"/>
                  </a:moveTo>
                  <a:cubicBezTo>
                    <a:pt x="0" y="0"/>
                    <a:pt x="64" y="133"/>
                    <a:pt x="313" y="330"/>
                  </a:cubicBezTo>
                  <a:cubicBezTo>
                    <a:pt x="420" y="410"/>
                    <a:pt x="902" y="812"/>
                    <a:pt x="1009" y="1922"/>
                  </a:cubicBezTo>
                  <a:cubicBezTo>
                    <a:pt x="1145" y="3318"/>
                    <a:pt x="267" y="4052"/>
                    <a:pt x="393" y="4052"/>
                  </a:cubicBezTo>
                  <a:cubicBezTo>
                    <a:pt x="404" y="4052"/>
                    <a:pt x="421" y="4047"/>
                    <a:pt x="447" y="4037"/>
                  </a:cubicBezTo>
                  <a:cubicBezTo>
                    <a:pt x="782" y="3903"/>
                    <a:pt x="1424" y="3287"/>
                    <a:pt x="1277" y="1882"/>
                  </a:cubicBezTo>
                  <a:cubicBezTo>
                    <a:pt x="1143" y="491"/>
                    <a:pt x="246" y="36"/>
                    <a:pt x="246" y="36"/>
                  </a:cubicBezTo>
                  <a:cubicBezTo>
                    <a:pt x="186" y="11"/>
                    <a:pt x="140" y="0"/>
                    <a:pt x="109"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7" name="Google Shape;3107;p23"/>
            <p:cNvSpPr/>
            <p:nvPr/>
          </p:nvSpPr>
          <p:spPr>
            <a:xfrm rot="3654803">
              <a:off x="696148" y="560346"/>
              <a:ext cx="194144" cy="190476"/>
            </a:xfrm>
            <a:custGeom>
              <a:avLst/>
              <a:gdLst/>
              <a:ahLst/>
              <a:cxnLst/>
              <a:rect l="l" t="t" r="r" b="b"/>
              <a:pathLst>
                <a:path w="4605" h="4518" extrusionOk="0">
                  <a:moveTo>
                    <a:pt x="4301" y="1"/>
                  </a:moveTo>
                  <a:cubicBezTo>
                    <a:pt x="3888" y="1"/>
                    <a:pt x="194" y="4164"/>
                    <a:pt x="194" y="4164"/>
                  </a:cubicBezTo>
                  <a:cubicBezTo>
                    <a:pt x="35" y="4411"/>
                    <a:pt x="0" y="4518"/>
                    <a:pt x="57" y="4518"/>
                  </a:cubicBezTo>
                  <a:cubicBezTo>
                    <a:pt x="424" y="4518"/>
                    <a:pt x="4605" y="95"/>
                    <a:pt x="4315" y="3"/>
                  </a:cubicBezTo>
                  <a:cubicBezTo>
                    <a:pt x="4311" y="1"/>
                    <a:pt x="4307" y="1"/>
                    <a:pt x="4301"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08" name="Google Shape;3108;p23"/>
          <p:cNvSpPr txBox="1">
            <a:spLocks noGrp="1"/>
          </p:cNvSpPr>
          <p:nvPr>
            <p:ph type="title"/>
          </p:nvPr>
        </p:nvSpPr>
        <p:spPr>
          <a:xfrm>
            <a:off x="713225" y="539505"/>
            <a:ext cx="7717500" cy="323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ckground">
  <p:cSld name="CUSTOM_7">
    <p:spTree>
      <p:nvGrpSpPr>
        <p:cNvPr id="1" name="Shape 3933"/>
        <p:cNvGrpSpPr/>
        <p:nvPr/>
      </p:nvGrpSpPr>
      <p:grpSpPr>
        <a:xfrm>
          <a:off x="0" y="0"/>
          <a:ext cx="0" cy="0"/>
          <a:chOff x="0" y="0"/>
          <a:chExt cx="0" cy="0"/>
        </a:xfrm>
      </p:grpSpPr>
      <p:grpSp>
        <p:nvGrpSpPr>
          <p:cNvPr id="3934" name="Google Shape;3934;p28"/>
          <p:cNvGrpSpPr/>
          <p:nvPr/>
        </p:nvGrpSpPr>
        <p:grpSpPr>
          <a:xfrm>
            <a:off x="-493" y="954"/>
            <a:ext cx="9143997" cy="5143304"/>
            <a:chOff x="244750" y="678075"/>
            <a:chExt cx="7171200" cy="4479450"/>
          </a:xfrm>
        </p:grpSpPr>
        <p:grpSp>
          <p:nvGrpSpPr>
            <p:cNvPr id="3935" name="Google Shape;3935;p28"/>
            <p:cNvGrpSpPr/>
            <p:nvPr/>
          </p:nvGrpSpPr>
          <p:grpSpPr>
            <a:xfrm>
              <a:off x="244750" y="678075"/>
              <a:ext cx="7171200" cy="4372100"/>
              <a:chOff x="244750" y="678075"/>
              <a:chExt cx="7171200" cy="4372100"/>
            </a:xfrm>
          </p:grpSpPr>
          <p:sp>
            <p:nvSpPr>
              <p:cNvPr id="3936" name="Google Shape;3936;p28"/>
              <p:cNvSpPr/>
              <p:nvPr/>
            </p:nvSpPr>
            <p:spPr>
              <a:xfrm>
                <a:off x="244750" y="5043800"/>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7" name="Google Shape;3937;p28"/>
              <p:cNvSpPr/>
              <p:nvPr/>
            </p:nvSpPr>
            <p:spPr>
              <a:xfrm>
                <a:off x="244750" y="4898350"/>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8" name="Google Shape;3938;p28"/>
              <p:cNvSpPr/>
              <p:nvPr/>
            </p:nvSpPr>
            <p:spPr>
              <a:xfrm>
                <a:off x="244750" y="4752925"/>
                <a:ext cx="7171200" cy="6375"/>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9" name="Google Shape;3939;p28"/>
              <p:cNvSpPr/>
              <p:nvPr/>
            </p:nvSpPr>
            <p:spPr>
              <a:xfrm>
                <a:off x="244750" y="4607200"/>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0" name="Google Shape;3940;p28"/>
              <p:cNvSpPr/>
              <p:nvPr/>
            </p:nvSpPr>
            <p:spPr>
              <a:xfrm>
                <a:off x="244750" y="4461750"/>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1" name="Google Shape;3941;p28"/>
              <p:cNvSpPr/>
              <p:nvPr/>
            </p:nvSpPr>
            <p:spPr>
              <a:xfrm>
                <a:off x="244750" y="4316325"/>
                <a:ext cx="7171200" cy="6375"/>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2" name="Google Shape;3942;p28"/>
              <p:cNvSpPr/>
              <p:nvPr/>
            </p:nvSpPr>
            <p:spPr>
              <a:xfrm>
                <a:off x="244750" y="4170600"/>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3" name="Google Shape;3943;p28"/>
              <p:cNvSpPr/>
              <p:nvPr/>
            </p:nvSpPr>
            <p:spPr>
              <a:xfrm>
                <a:off x="244750" y="4025150"/>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4" name="Google Shape;3944;p28"/>
              <p:cNvSpPr/>
              <p:nvPr/>
            </p:nvSpPr>
            <p:spPr>
              <a:xfrm>
                <a:off x="244750" y="3879725"/>
                <a:ext cx="7171200" cy="6375"/>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5" name="Google Shape;3945;p28"/>
              <p:cNvSpPr/>
              <p:nvPr/>
            </p:nvSpPr>
            <p:spPr>
              <a:xfrm>
                <a:off x="244750" y="3734000"/>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6" name="Google Shape;3946;p28"/>
              <p:cNvSpPr/>
              <p:nvPr/>
            </p:nvSpPr>
            <p:spPr>
              <a:xfrm>
                <a:off x="244750" y="3588550"/>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7" name="Google Shape;3947;p28"/>
              <p:cNvSpPr/>
              <p:nvPr/>
            </p:nvSpPr>
            <p:spPr>
              <a:xfrm>
                <a:off x="244750" y="3443125"/>
                <a:ext cx="7171200" cy="6375"/>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8" name="Google Shape;3948;p28"/>
              <p:cNvSpPr/>
              <p:nvPr/>
            </p:nvSpPr>
            <p:spPr>
              <a:xfrm>
                <a:off x="244750" y="3297400"/>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9" name="Google Shape;3949;p28"/>
              <p:cNvSpPr/>
              <p:nvPr/>
            </p:nvSpPr>
            <p:spPr>
              <a:xfrm>
                <a:off x="244750" y="3151950"/>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0" name="Google Shape;3950;p28"/>
              <p:cNvSpPr/>
              <p:nvPr/>
            </p:nvSpPr>
            <p:spPr>
              <a:xfrm>
                <a:off x="244750" y="3006525"/>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1" name="Google Shape;3951;p28"/>
              <p:cNvSpPr/>
              <p:nvPr/>
            </p:nvSpPr>
            <p:spPr>
              <a:xfrm>
                <a:off x="244750" y="2860800"/>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208"/>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2" name="Google Shape;3952;p28"/>
              <p:cNvSpPr/>
              <p:nvPr/>
            </p:nvSpPr>
            <p:spPr>
              <a:xfrm>
                <a:off x="244750" y="2715350"/>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3" name="Google Shape;3953;p28"/>
              <p:cNvSpPr/>
              <p:nvPr/>
            </p:nvSpPr>
            <p:spPr>
              <a:xfrm>
                <a:off x="244750" y="2569925"/>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4" name="Google Shape;3954;p28"/>
              <p:cNvSpPr/>
              <p:nvPr/>
            </p:nvSpPr>
            <p:spPr>
              <a:xfrm>
                <a:off x="244750" y="2424200"/>
                <a:ext cx="7171200" cy="6375"/>
              </a:xfrm>
              <a:custGeom>
                <a:avLst/>
                <a:gdLst/>
                <a:ahLst/>
                <a:cxnLst/>
                <a:rect l="l" t="t" r="r" b="b"/>
                <a:pathLst>
                  <a:path w="286848" h="255" extrusionOk="0">
                    <a:moveTo>
                      <a:pt x="127" y="0"/>
                    </a:moveTo>
                    <a:cubicBezTo>
                      <a:pt x="58" y="0"/>
                      <a:pt x="0" y="58"/>
                      <a:pt x="0" y="127"/>
                    </a:cubicBezTo>
                    <a:cubicBezTo>
                      <a:pt x="0" y="208"/>
                      <a:pt x="58" y="254"/>
                      <a:pt x="127" y="254"/>
                    </a:cubicBezTo>
                    <a:lnTo>
                      <a:pt x="286720" y="254"/>
                    </a:lnTo>
                    <a:cubicBezTo>
                      <a:pt x="286789" y="254"/>
                      <a:pt x="286847" y="208"/>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5" name="Google Shape;3955;p28"/>
              <p:cNvSpPr/>
              <p:nvPr/>
            </p:nvSpPr>
            <p:spPr>
              <a:xfrm>
                <a:off x="244750" y="2278750"/>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6" name="Google Shape;3956;p28"/>
              <p:cNvSpPr/>
              <p:nvPr/>
            </p:nvSpPr>
            <p:spPr>
              <a:xfrm>
                <a:off x="244750" y="2133325"/>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7" name="Google Shape;3957;p28"/>
              <p:cNvSpPr/>
              <p:nvPr/>
            </p:nvSpPr>
            <p:spPr>
              <a:xfrm>
                <a:off x="244750" y="1987600"/>
                <a:ext cx="7171200" cy="6375"/>
              </a:xfrm>
              <a:custGeom>
                <a:avLst/>
                <a:gdLst/>
                <a:ahLst/>
                <a:cxnLst/>
                <a:rect l="l" t="t" r="r" b="b"/>
                <a:pathLst>
                  <a:path w="286848" h="255" extrusionOk="0">
                    <a:moveTo>
                      <a:pt x="127" y="0"/>
                    </a:moveTo>
                    <a:cubicBezTo>
                      <a:pt x="58" y="0"/>
                      <a:pt x="0" y="58"/>
                      <a:pt x="0" y="127"/>
                    </a:cubicBezTo>
                    <a:cubicBezTo>
                      <a:pt x="0" y="208"/>
                      <a:pt x="58" y="254"/>
                      <a:pt x="127" y="254"/>
                    </a:cubicBezTo>
                    <a:lnTo>
                      <a:pt x="286720" y="254"/>
                    </a:lnTo>
                    <a:cubicBezTo>
                      <a:pt x="286789" y="254"/>
                      <a:pt x="286847" y="208"/>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8" name="Google Shape;3958;p28"/>
              <p:cNvSpPr/>
              <p:nvPr/>
            </p:nvSpPr>
            <p:spPr>
              <a:xfrm>
                <a:off x="244750" y="1842150"/>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9" name="Google Shape;3959;p28"/>
              <p:cNvSpPr/>
              <p:nvPr/>
            </p:nvSpPr>
            <p:spPr>
              <a:xfrm>
                <a:off x="244750" y="1696725"/>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0" name="Google Shape;3960;p28"/>
              <p:cNvSpPr/>
              <p:nvPr/>
            </p:nvSpPr>
            <p:spPr>
              <a:xfrm>
                <a:off x="244750" y="1551275"/>
                <a:ext cx="7171200" cy="6375"/>
              </a:xfrm>
              <a:custGeom>
                <a:avLst/>
                <a:gdLst/>
                <a:ahLst/>
                <a:cxnLst/>
                <a:rect l="l" t="t" r="r" b="b"/>
                <a:pathLst>
                  <a:path w="286848" h="255" extrusionOk="0">
                    <a:moveTo>
                      <a:pt x="127" y="1"/>
                    </a:moveTo>
                    <a:cubicBezTo>
                      <a:pt x="58" y="1"/>
                      <a:pt x="0" y="47"/>
                      <a:pt x="0" y="128"/>
                    </a:cubicBezTo>
                    <a:cubicBezTo>
                      <a:pt x="0" y="197"/>
                      <a:pt x="58" y="255"/>
                      <a:pt x="127" y="255"/>
                    </a:cubicBezTo>
                    <a:lnTo>
                      <a:pt x="286720" y="255"/>
                    </a:lnTo>
                    <a:cubicBezTo>
                      <a:pt x="286789" y="255"/>
                      <a:pt x="286847" y="197"/>
                      <a:pt x="286847" y="128"/>
                    </a:cubicBezTo>
                    <a:cubicBezTo>
                      <a:pt x="286847" y="47"/>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1" name="Google Shape;3961;p28"/>
              <p:cNvSpPr/>
              <p:nvPr/>
            </p:nvSpPr>
            <p:spPr>
              <a:xfrm>
                <a:off x="244750" y="1405550"/>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2" name="Google Shape;3962;p28"/>
              <p:cNvSpPr/>
              <p:nvPr/>
            </p:nvSpPr>
            <p:spPr>
              <a:xfrm>
                <a:off x="244750" y="1260125"/>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3" name="Google Shape;3963;p28"/>
              <p:cNvSpPr/>
              <p:nvPr/>
            </p:nvSpPr>
            <p:spPr>
              <a:xfrm>
                <a:off x="244750" y="1114675"/>
                <a:ext cx="7171200" cy="6375"/>
              </a:xfrm>
              <a:custGeom>
                <a:avLst/>
                <a:gdLst/>
                <a:ahLst/>
                <a:cxnLst/>
                <a:rect l="l" t="t" r="r" b="b"/>
                <a:pathLst>
                  <a:path w="286848" h="255" extrusionOk="0">
                    <a:moveTo>
                      <a:pt x="127" y="1"/>
                    </a:moveTo>
                    <a:cubicBezTo>
                      <a:pt x="58" y="1"/>
                      <a:pt x="0" y="47"/>
                      <a:pt x="0" y="128"/>
                    </a:cubicBezTo>
                    <a:cubicBezTo>
                      <a:pt x="0" y="197"/>
                      <a:pt x="58" y="255"/>
                      <a:pt x="127" y="255"/>
                    </a:cubicBezTo>
                    <a:lnTo>
                      <a:pt x="286720" y="255"/>
                    </a:lnTo>
                    <a:cubicBezTo>
                      <a:pt x="286789" y="255"/>
                      <a:pt x="286847" y="197"/>
                      <a:pt x="286847" y="128"/>
                    </a:cubicBezTo>
                    <a:cubicBezTo>
                      <a:pt x="286847" y="47"/>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4" name="Google Shape;3964;p28"/>
              <p:cNvSpPr/>
              <p:nvPr/>
            </p:nvSpPr>
            <p:spPr>
              <a:xfrm>
                <a:off x="244750" y="968950"/>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5" name="Google Shape;3965;p28"/>
              <p:cNvSpPr/>
              <p:nvPr/>
            </p:nvSpPr>
            <p:spPr>
              <a:xfrm>
                <a:off x="244750" y="823525"/>
                <a:ext cx="7171200" cy="6375"/>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6" name="Google Shape;3966;p28"/>
              <p:cNvSpPr/>
              <p:nvPr/>
            </p:nvSpPr>
            <p:spPr>
              <a:xfrm>
                <a:off x="244750" y="678075"/>
                <a:ext cx="7171200" cy="6375"/>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67" name="Google Shape;3967;p28"/>
            <p:cNvGrpSpPr/>
            <p:nvPr/>
          </p:nvGrpSpPr>
          <p:grpSpPr>
            <a:xfrm>
              <a:off x="404050" y="680675"/>
              <a:ext cx="6852600" cy="4476850"/>
              <a:chOff x="404050" y="680675"/>
              <a:chExt cx="6852600" cy="4476850"/>
            </a:xfrm>
          </p:grpSpPr>
          <p:sp>
            <p:nvSpPr>
              <p:cNvPr id="3968" name="Google Shape;3968;p28"/>
              <p:cNvSpPr/>
              <p:nvPr/>
            </p:nvSpPr>
            <p:spPr>
              <a:xfrm>
                <a:off x="7250275"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9" name="Google Shape;3969;p28"/>
              <p:cNvSpPr/>
              <p:nvPr/>
            </p:nvSpPr>
            <p:spPr>
              <a:xfrm>
                <a:off x="7091000" y="680675"/>
                <a:ext cx="6350" cy="4476850"/>
              </a:xfrm>
              <a:custGeom>
                <a:avLst/>
                <a:gdLst/>
                <a:ahLst/>
                <a:cxnLst/>
                <a:rect l="l" t="t" r="r" b="b"/>
                <a:pathLst>
                  <a:path w="254"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0" name="Google Shape;3970;p28"/>
              <p:cNvSpPr/>
              <p:nvPr/>
            </p:nvSpPr>
            <p:spPr>
              <a:xfrm>
                <a:off x="6931700" y="680675"/>
                <a:ext cx="6650" cy="4476850"/>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1" name="Google Shape;3971;p28"/>
              <p:cNvSpPr/>
              <p:nvPr/>
            </p:nvSpPr>
            <p:spPr>
              <a:xfrm>
                <a:off x="677270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2" name="Google Shape;3972;p28"/>
              <p:cNvSpPr/>
              <p:nvPr/>
            </p:nvSpPr>
            <p:spPr>
              <a:xfrm>
                <a:off x="6613400"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3" name="Google Shape;3973;p28"/>
              <p:cNvSpPr/>
              <p:nvPr/>
            </p:nvSpPr>
            <p:spPr>
              <a:xfrm>
                <a:off x="6454125"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4" name="Google Shape;3974;p28"/>
              <p:cNvSpPr/>
              <p:nvPr/>
            </p:nvSpPr>
            <p:spPr>
              <a:xfrm>
                <a:off x="6294825" y="680675"/>
                <a:ext cx="6675" cy="4476850"/>
              </a:xfrm>
              <a:custGeom>
                <a:avLst/>
                <a:gdLst/>
                <a:ahLst/>
                <a:cxnLst/>
                <a:rect l="l" t="t" r="r" b="b"/>
                <a:pathLst>
                  <a:path w="267" h="179074" extrusionOk="0">
                    <a:moveTo>
                      <a:pt x="128" y="1"/>
                    </a:moveTo>
                    <a:cubicBezTo>
                      <a:pt x="59" y="1"/>
                      <a:pt x="1" y="58"/>
                      <a:pt x="1" y="128"/>
                    </a:cubicBezTo>
                    <a:lnTo>
                      <a:pt x="1" y="178992"/>
                    </a:lnTo>
                    <a:cubicBezTo>
                      <a:pt x="1" y="179038"/>
                      <a:pt x="59" y="179073"/>
                      <a:pt x="128" y="179073"/>
                    </a:cubicBezTo>
                    <a:cubicBezTo>
                      <a:pt x="209" y="179073"/>
                      <a:pt x="266" y="179038"/>
                      <a:pt x="266" y="178992"/>
                    </a:cubicBezTo>
                    <a:lnTo>
                      <a:pt x="266" y="128"/>
                    </a:lnTo>
                    <a:cubicBezTo>
                      <a:pt x="266" y="58"/>
                      <a:pt x="209"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5" name="Google Shape;3975;p28"/>
              <p:cNvSpPr/>
              <p:nvPr/>
            </p:nvSpPr>
            <p:spPr>
              <a:xfrm>
                <a:off x="6135825"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6" name="Google Shape;3976;p28"/>
              <p:cNvSpPr/>
              <p:nvPr/>
            </p:nvSpPr>
            <p:spPr>
              <a:xfrm>
                <a:off x="597655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7" name="Google Shape;3977;p28"/>
              <p:cNvSpPr/>
              <p:nvPr/>
            </p:nvSpPr>
            <p:spPr>
              <a:xfrm>
                <a:off x="5817250"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8" name="Google Shape;3978;p28"/>
              <p:cNvSpPr/>
              <p:nvPr/>
            </p:nvSpPr>
            <p:spPr>
              <a:xfrm>
                <a:off x="5657975" y="680675"/>
                <a:ext cx="6650" cy="4476850"/>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9" name="Google Shape;3979;p28"/>
              <p:cNvSpPr/>
              <p:nvPr/>
            </p:nvSpPr>
            <p:spPr>
              <a:xfrm>
                <a:off x="5498975"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0" name="Google Shape;3980;p28"/>
              <p:cNvSpPr/>
              <p:nvPr/>
            </p:nvSpPr>
            <p:spPr>
              <a:xfrm>
                <a:off x="5339675"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1" name="Google Shape;3981;p28"/>
              <p:cNvSpPr/>
              <p:nvPr/>
            </p:nvSpPr>
            <p:spPr>
              <a:xfrm>
                <a:off x="518040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2" name="Google Shape;3982;p28"/>
              <p:cNvSpPr/>
              <p:nvPr/>
            </p:nvSpPr>
            <p:spPr>
              <a:xfrm>
                <a:off x="5021100" y="680675"/>
                <a:ext cx="6675" cy="4476850"/>
              </a:xfrm>
              <a:custGeom>
                <a:avLst/>
                <a:gdLst/>
                <a:ahLst/>
                <a:cxnLst/>
                <a:rect l="l" t="t" r="r" b="b"/>
                <a:pathLst>
                  <a:path w="267" h="179074" extrusionOk="0">
                    <a:moveTo>
                      <a:pt x="128" y="1"/>
                    </a:moveTo>
                    <a:cubicBezTo>
                      <a:pt x="58" y="1"/>
                      <a:pt x="1" y="58"/>
                      <a:pt x="1" y="128"/>
                    </a:cubicBezTo>
                    <a:lnTo>
                      <a:pt x="1" y="178992"/>
                    </a:lnTo>
                    <a:cubicBezTo>
                      <a:pt x="1" y="179038"/>
                      <a:pt x="58" y="179073"/>
                      <a:pt x="128" y="179073"/>
                    </a:cubicBezTo>
                    <a:cubicBezTo>
                      <a:pt x="208" y="179073"/>
                      <a:pt x="266" y="179038"/>
                      <a:pt x="266" y="178992"/>
                    </a:cubicBezTo>
                    <a:lnTo>
                      <a:pt x="266" y="128"/>
                    </a:lnTo>
                    <a:cubicBezTo>
                      <a:pt x="266" y="58"/>
                      <a:pt x="208"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3" name="Google Shape;3983;p28"/>
              <p:cNvSpPr/>
              <p:nvPr/>
            </p:nvSpPr>
            <p:spPr>
              <a:xfrm>
                <a:off x="4862100"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4" y="179038"/>
                      <a:pt x="254" y="178992"/>
                    </a:cubicBezTo>
                    <a:lnTo>
                      <a:pt x="254" y="128"/>
                    </a:lnTo>
                    <a:cubicBezTo>
                      <a:pt x="254"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4" name="Google Shape;3984;p28"/>
              <p:cNvSpPr/>
              <p:nvPr/>
            </p:nvSpPr>
            <p:spPr>
              <a:xfrm>
                <a:off x="4702800"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5" name="Google Shape;3985;p28"/>
              <p:cNvSpPr/>
              <p:nvPr/>
            </p:nvSpPr>
            <p:spPr>
              <a:xfrm>
                <a:off x="4543525"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6" name="Google Shape;3986;p28"/>
              <p:cNvSpPr/>
              <p:nvPr/>
            </p:nvSpPr>
            <p:spPr>
              <a:xfrm>
                <a:off x="4384225" y="680675"/>
                <a:ext cx="6675" cy="4476850"/>
              </a:xfrm>
              <a:custGeom>
                <a:avLst/>
                <a:gdLst/>
                <a:ahLst/>
                <a:cxnLst/>
                <a:rect l="l" t="t" r="r" b="b"/>
                <a:pathLst>
                  <a:path w="267" h="179074" extrusionOk="0">
                    <a:moveTo>
                      <a:pt x="128" y="1"/>
                    </a:moveTo>
                    <a:cubicBezTo>
                      <a:pt x="59" y="1"/>
                      <a:pt x="1" y="58"/>
                      <a:pt x="1" y="128"/>
                    </a:cubicBezTo>
                    <a:lnTo>
                      <a:pt x="1" y="178992"/>
                    </a:lnTo>
                    <a:cubicBezTo>
                      <a:pt x="1" y="179038"/>
                      <a:pt x="59" y="179073"/>
                      <a:pt x="128" y="179073"/>
                    </a:cubicBezTo>
                    <a:cubicBezTo>
                      <a:pt x="209" y="179073"/>
                      <a:pt x="266" y="179038"/>
                      <a:pt x="266" y="178992"/>
                    </a:cubicBezTo>
                    <a:lnTo>
                      <a:pt x="266" y="128"/>
                    </a:lnTo>
                    <a:cubicBezTo>
                      <a:pt x="266" y="58"/>
                      <a:pt x="209"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7" name="Google Shape;3987;p28"/>
              <p:cNvSpPr/>
              <p:nvPr/>
            </p:nvSpPr>
            <p:spPr>
              <a:xfrm>
                <a:off x="4225225"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8" name="Google Shape;3988;p28"/>
              <p:cNvSpPr/>
              <p:nvPr/>
            </p:nvSpPr>
            <p:spPr>
              <a:xfrm>
                <a:off x="406595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9" name="Google Shape;3989;p28"/>
              <p:cNvSpPr/>
              <p:nvPr/>
            </p:nvSpPr>
            <p:spPr>
              <a:xfrm>
                <a:off x="3906650"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0" name="Google Shape;3990;p28"/>
              <p:cNvSpPr/>
              <p:nvPr/>
            </p:nvSpPr>
            <p:spPr>
              <a:xfrm>
                <a:off x="3747375" y="680675"/>
                <a:ext cx="6650" cy="4476850"/>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1" name="Google Shape;3991;p28"/>
              <p:cNvSpPr/>
              <p:nvPr/>
            </p:nvSpPr>
            <p:spPr>
              <a:xfrm>
                <a:off x="3588375"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2" name="Google Shape;3992;p28"/>
              <p:cNvSpPr/>
              <p:nvPr/>
            </p:nvSpPr>
            <p:spPr>
              <a:xfrm>
                <a:off x="3429075"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3" name="Google Shape;3993;p28"/>
              <p:cNvSpPr/>
              <p:nvPr/>
            </p:nvSpPr>
            <p:spPr>
              <a:xfrm>
                <a:off x="326980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4" name="Google Shape;3994;p28"/>
              <p:cNvSpPr/>
              <p:nvPr/>
            </p:nvSpPr>
            <p:spPr>
              <a:xfrm>
                <a:off x="3110500" y="680675"/>
                <a:ext cx="6675" cy="4476850"/>
              </a:xfrm>
              <a:custGeom>
                <a:avLst/>
                <a:gdLst/>
                <a:ahLst/>
                <a:cxnLst/>
                <a:rect l="l" t="t" r="r" b="b"/>
                <a:pathLst>
                  <a:path w="267" h="179074" extrusionOk="0">
                    <a:moveTo>
                      <a:pt x="139" y="1"/>
                    </a:moveTo>
                    <a:cubicBezTo>
                      <a:pt x="58" y="1"/>
                      <a:pt x="1" y="58"/>
                      <a:pt x="1" y="128"/>
                    </a:cubicBezTo>
                    <a:lnTo>
                      <a:pt x="1" y="178992"/>
                    </a:lnTo>
                    <a:cubicBezTo>
                      <a:pt x="1" y="179038"/>
                      <a:pt x="58" y="179073"/>
                      <a:pt x="139" y="179073"/>
                    </a:cubicBezTo>
                    <a:cubicBezTo>
                      <a:pt x="208" y="179073"/>
                      <a:pt x="266" y="179038"/>
                      <a:pt x="266" y="178992"/>
                    </a:cubicBezTo>
                    <a:lnTo>
                      <a:pt x="266" y="128"/>
                    </a:lnTo>
                    <a:cubicBezTo>
                      <a:pt x="266" y="58"/>
                      <a:pt x="208" y="1"/>
                      <a:pt x="1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5" name="Google Shape;3995;p28"/>
              <p:cNvSpPr/>
              <p:nvPr/>
            </p:nvSpPr>
            <p:spPr>
              <a:xfrm>
                <a:off x="2951500"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6" name="Google Shape;3996;p28"/>
              <p:cNvSpPr/>
              <p:nvPr/>
            </p:nvSpPr>
            <p:spPr>
              <a:xfrm>
                <a:off x="2792225" y="680675"/>
                <a:ext cx="6350" cy="4476850"/>
              </a:xfrm>
              <a:custGeom>
                <a:avLst/>
                <a:gdLst/>
                <a:ahLst/>
                <a:cxnLst/>
                <a:rect l="l" t="t" r="r" b="b"/>
                <a:pathLst>
                  <a:path w="254"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7" name="Google Shape;3997;p28"/>
              <p:cNvSpPr/>
              <p:nvPr/>
            </p:nvSpPr>
            <p:spPr>
              <a:xfrm>
                <a:off x="2632925" y="680675"/>
                <a:ext cx="6375" cy="4476850"/>
              </a:xfrm>
              <a:custGeom>
                <a:avLst/>
                <a:gdLst/>
                <a:ahLst/>
                <a:cxnLst/>
                <a:rect l="l" t="t" r="r" b="b"/>
                <a:pathLst>
                  <a:path w="255" h="179074" extrusionOk="0">
                    <a:moveTo>
                      <a:pt x="127" y="1"/>
                    </a:moveTo>
                    <a:cubicBezTo>
                      <a:pt x="58" y="1"/>
                      <a:pt x="1" y="58"/>
                      <a:pt x="1" y="128"/>
                    </a:cubicBezTo>
                    <a:lnTo>
                      <a:pt x="1" y="178992"/>
                    </a:lnTo>
                    <a:cubicBezTo>
                      <a:pt x="1"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8" name="Google Shape;3998;p28"/>
              <p:cNvSpPr/>
              <p:nvPr/>
            </p:nvSpPr>
            <p:spPr>
              <a:xfrm>
                <a:off x="2473625" y="680675"/>
                <a:ext cx="6675" cy="4476850"/>
              </a:xfrm>
              <a:custGeom>
                <a:avLst/>
                <a:gdLst/>
                <a:ahLst/>
                <a:cxnLst/>
                <a:rect l="l" t="t" r="r" b="b"/>
                <a:pathLst>
                  <a:path w="267" h="179074" extrusionOk="0">
                    <a:moveTo>
                      <a:pt x="128" y="1"/>
                    </a:moveTo>
                    <a:cubicBezTo>
                      <a:pt x="59" y="1"/>
                      <a:pt x="1" y="58"/>
                      <a:pt x="1" y="128"/>
                    </a:cubicBezTo>
                    <a:lnTo>
                      <a:pt x="1" y="178992"/>
                    </a:lnTo>
                    <a:cubicBezTo>
                      <a:pt x="1" y="179038"/>
                      <a:pt x="59" y="179073"/>
                      <a:pt x="128" y="179073"/>
                    </a:cubicBezTo>
                    <a:cubicBezTo>
                      <a:pt x="209" y="179073"/>
                      <a:pt x="266" y="179038"/>
                      <a:pt x="266" y="178992"/>
                    </a:cubicBezTo>
                    <a:lnTo>
                      <a:pt x="266" y="128"/>
                    </a:lnTo>
                    <a:cubicBezTo>
                      <a:pt x="266" y="58"/>
                      <a:pt x="209"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9" name="Google Shape;3999;p28"/>
              <p:cNvSpPr/>
              <p:nvPr/>
            </p:nvSpPr>
            <p:spPr>
              <a:xfrm>
                <a:off x="2314625"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0" name="Google Shape;4000;p28"/>
              <p:cNvSpPr/>
              <p:nvPr/>
            </p:nvSpPr>
            <p:spPr>
              <a:xfrm>
                <a:off x="215535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1" name="Google Shape;4001;p28"/>
              <p:cNvSpPr/>
              <p:nvPr/>
            </p:nvSpPr>
            <p:spPr>
              <a:xfrm>
                <a:off x="1996050" y="680675"/>
                <a:ext cx="6375" cy="4476850"/>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2" name="Google Shape;4002;p28"/>
              <p:cNvSpPr/>
              <p:nvPr/>
            </p:nvSpPr>
            <p:spPr>
              <a:xfrm>
                <a:off x="1836775" y="680675"/>
                <a:ext cx="6650" cy="4476850"/>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3" name="Google Shape;4003;p28"/>
              <p:cNvSpPr/>
              <p:nvPr/>
            </p:nvSpPr>
            <p:spPr>
              <a:xfrm>
                <a:off x="1677775"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4" name="Google Shape;4004;p28"/>
              <p:cNvSpPr/>
              <p:nvPr/>
            </p:nvSpPr>
            <p:spPr>
              <a:xfrm>
                <a:off x="1518475"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5" name="Google Shape;4005;p28"/>
              <p:cNvSpPr/>
              <p:nvPr/>
            </p:nvSpPr>
            <p:spPr>
              <a:xfrm>
                <a:off x="1359200"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6" name="Google Shape;4006;p28"/>
              <p:cNvSpPr/>
              <p:nvPr/>
            </p:nvSpPr>
            <p:spPr>
              <a:xfrm>
                <a:off x="1199900" y="680675"/>
                <a:ext cx="6675" cy="4476850"/>
              </a:xfrm>
              <a:custGeom>
                <a:avLst/>
                <a:gdLst/>
                <a:ahLst/>
                <a:cxnLst/>
                <a:rect l="l" t="t" r="r" b="b"/>
                <a:pathLst>
                  <a:path w="267" h="179074" extrusionOk="0">
                    <a:moveTo>
                      <a:pt x="139" y="1"/>
                    </a:moveTo>
                    <a:cubicBezTo>
                      <a:pt x="58" y="1"/>
                      <a:pt x="1" y="58"/>
                      <a:pt x="1" y="128"/>
                    </a:cubicBezTo>
                    <a:lnTo>
                      <a:pt x="1" y="178992"/>
                    </a:lnTo>
                    <a:cubicBezTo>
                      <a:pt x="1" y="179038"/>
                      <a:pt x="58" y="179073"/>
                      <a:pt x="139" y="179073"/>
                    </a:cubicBezTo>
                    <a:cubicBezTo>
                      <a:pt x="208" y="179073"/>
                      <a:pt x="266" y="179038"/>
                      <a:pt x="266" y="178992"/>
                    </a:cubicBezTo>
                    <a:lnTo>
                      <a:pt x="266" y="128"/>
                    </a:lnTo>
                    <a:cubicBezTo>
                      <a:pt x="266" y="58"/>
                      <a:pt x="208" y="1"/>
                      <a:pt x="1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7" name="Google Shape;4007;p28"/>
              <p:cNvSpPr/>
              <p:nvPr/>
            </p:nvSpPr>
            <p:spPr>
              <a:xfrm>
                <a:off x="1040900"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8" name="Google Shape;4008;p28"/>
              <p:cNvSpPr/>
              <p:nvPr/>
            </p:nvSpPr>
            <p:spPr>
              <a:xfrm>
                <a:off x="881625" y="680675"/>
                <a:ext cx="6375" cy="4476850"/>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9" name="Google Shape;4009;p28"/>
              <p:cNvSpPr/>
              <p:nvPr/>
            </p:nvSpPr>
            <p:spPr>
              <a:xfrm>
                <a:off x="722325" y="680675"/>
                <a:ext cx="6375" cy="4476850"/>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0" name="Google Shape;4010;p28"/>
              <p:cNvSpPr/>
              <p:nvPr/>
            </p:nvSpPr>
            <p:spPr>
              <a:xfrm>
                <a:off x="563050" y="680675"/>
                <a:ext cx="6650" cy="4476850"/>
              </a:xfrm>
              <a:custGeom>
                <a:avLst/>
                <a:gdLst/>
                <a:ahLst/>
                <a:cxnLst/>
                <a:rect l="l" t="t" r="r" b="b"/>
                <a:pathLst>
                  <a:path w="266" h="179074" extrusionOk="0">
                    <a:moveTo>
                      <a:pt x="139" y="1"/>
                    </a:moveTo>
                    <a:cubicBezTo>
                      <a:pt x="58" y="1"/>
                      <a:pt x="0" y="58"/>
                      <a:pt x="0" y="128"/>
                    </a:cubicBezTo>
                    <a:lnTo>
                      <a:pt x="0" y="178992"/>
                    </a:lnTo>
                    <a:cubicBezTo>
                      <a:pt x="0" y="179038"/>
                      <a:pt x="58" y="179073"/>
                      <a:pt x="139" y="179073"/>
                    </a:cubicBezTo>
                    <a:cubicBezTo>
                      <a:pt x="208" y="179073"/>
                      <a:pt x="266" y="179038"/>
                      <a:pt x="266" y="178992"/>
                    </a:cubicBezTo>
                    <a:lnTo>
                      <a:pt x="266" y="128"/>
                    </a:lnTo>
                    <a:cubicBezTo>
                      <a:pt x="266" y="58"/>
                      <a:pt x="208" y="1"/>
                      <a:pt x="1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1" name="Google Shape;4011;p28"/>
              <p:cNvSpPr/>
              <p:nvPr/>
            </p:nvSpPr>
            <p:spPr>
              <a:xfrm>
                <a:off x="404050" y="680675"/>
                <a:ext cx="6350" cy="4476850"/>
              </a:xfrm>
              <a:custGeom>
                <a:avLst/>
                <a:gdLst/>
                <a:ahLst/>
                <a:cxnLst/>
                <a:rect l="l" t="t" r="r" b="b"/>
                <a:pathLst>
                  <a:path w="254"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012" name="Google Shape;4012;p28"/>
          <p:cNvGrpSpPr/>
          <p:nvPr/>
        </p:nvGrpSpPr>
        <p:grpSpPr>
          <a:xfrm>
            <a:off x="217699" y="-198137"/>
            <a:ext cx="9043350" cy="5024355"/>
            <a:chOff x="217699" y="-198137"/>
            <a:chExt cx="9043350" cy="5024355"/>
          </a:xfrm>
        </p:grpSpPr>
        <p:sp>
          <p:nvSpPr>
            <p:cNvPr id="4013" name="Google Shape;4013;p28"/>
            <p:cNvSpPr/>
            <p:nvPr/>
          </p:nvSpPr>
          <p:spPr>
            <a:xfrm>
              <a:off x="217700" y="-198137"/>
              <a:ext cx="6496875" cy="3113128"/>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4" name="Google Shape;4014;p28"/>
            <p:cNvSpPr/>
            <p:nvPr/>
          </p:nvSpPr>
          <p:spPr>
            <a:xfrm>
              <a:off x="2500800" y="1713090"/>
              <a:ext cx="6496875" cy="3113128"/>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5" name="Google Shape;4015;p28"/>
            <p:cNvSpPr/>
            <p:nvPr/>
          </p:nvSpPr>
          <p:spPr>
            <a:xfrm flipH="1">
              <a:off x="217699" y="1711252"/>
              <a:ext cx="6496875" cy="3113128"/>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6" name="Google Shape;4016;p28"/>
            <p:cNvSpPr/>
            <p:nvPr/>
          </p:nvSpPr>
          <p:spPr>
            <a:xfrm>
              <a:off x="2764174" y="174074"/>
              <a:ext cx="6496875" cy="3113128"/>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17" name="Google Shape;4017;p28"/>
          <p:cNvGrpSpPr/>
          <p:nvPr/>
        </p:nvGrpSpPr>
        <p:grpSpPr>
          <a:xfrm rot="-2850514">
            <a:off x="7678981" y="-290216"/>
            <a:ext cx="2015643" cy="2357460"/>
            <a:chOff x="7723432" y="3235687"/>
            <a:chExt cx="2015584" cy="2357390"/>
          </a:xfrm>
        </p:grpSpPr>
        <p:sp>
          <p:nvSpPr>
            <p:cNvPr id="4018" name="Google Shape;4018;p28"/>
            <p:cNvSpPr/>
            <p:nvPr/>
          </p:nvSpPr>
          <p:spPr>
            <a:xfrm>
              <a:off x="7766610" y="4761672"/>
              <a:ext cx="932862" cy="831405"/>
            </a:xfrm>
            <a:custGeom>
              <a:avLst/>
              <a:gdLst/>
              <a:ahLst/>
              <a:cxnLst/>
              <a:rect l="l" t="t" r="r" b="b"/>
              <a:pathLst>
                <a:path w="16247" h="14480" extrusionOk="0">
                  <a:moveTo>
                    <a:pt x="9921" y="1"/>
                  </a:moveTo>
                  <a:cubicBezTo>
                    <a:pt x="9324" y="1"/>
                    <a:pt x="8926" y="73"/>
                    <a:pt x="8926" y="73"/>
                  </a:cubicBezTo>
                  <a:cubicBezTo>
                    <a:pt x="7080" y="301"/>
                    <a:pt x="7240" y="2214"/>
                    <a:pt x="8070" y="2937"/>
                  </a:cubicBezTo>
                  <a:cubicBezTo>
                    <a:pt x="9033" y="3780"/>
                    <a:pt x="11589" y="2883"/>
                    <a:pt x="11723" y="4650"/>
                  </a:cubicBezTo>
                  <a:cubicBezTo>
                    <a:pt x="11835" y="6198"/>
                    <a:pt x="10211" y="6767"/>
                    <a:pt x="8255" y="6767"/>
                  </a:cubicBezTo>
                  <a:cubicBezTo>
                    <a:pt x="7168" y="6767"/>
                    <a:pt x="5977" y="6591"/>
                    <a:pt x="4925" y="6309"/>
                  </a:cubicBezTo>
                  <a:cubicBezTo>
                    <a:pt x="3896" y="6033"/>
                    <a:pt x="3055" y="5917"/>
                    <a:pt x="2383" y="5917"/>
                  </a:cubicBezTo>
                  <a:cubicBezTo>
                    <a:pt x="1134" y="5917"/>
                    <a:pt x="473" y="6317"/>
                    <a:pt x="282" y="6831"/>
                  </a:cubicBezTo>
                  <a:cubicBezTo>
                    <a:pt x="1" y="7620"/>
                    <a:pt x="2543" y="10738"/>
                    <a:pt x="4002" y="12665"/>
                  </a:cubicBezTo>
                  <a:cubicBezTo>
                    <a:pt x="4887" y="13826"/>
                    <a:pt x="5678" y="14480"/>
                    <a:pt x="6340" y="14480"/>
                  </a:cubicBezTo>
                  <a:cubicBezTo>
                    <a:pt x="6769" y="14480"/>
                    <a:pt x="7144" y="14205"/>
                    <a:pt x="7454" y="13615"/>
                  </a:cubicBezTo>
                  <a:cubicBezTo>
                    <a:pt x="8244" y="12117"/>
                    <a:pt x="5608" y="10203"/>
                    <a:pt x="5420" y="9454"/>
                  </a:cubicBezTo>
                  <a:cubicBezTo>
                    <a:pt x="5381" y="9298"/>
                    <a:pt x="5478" y="9240"/>
                    <a:pt x="5683" y="9240"/>
                  </a:cubicBezTo>
                  <a:cubicBezTo>
                    <a:pt x="6263" y="9240"/>
                    <a:pt x="7710" y="9700"/>
                    <a:pt x="9405" y="9700"/>
                  </a:cubicBezTo>
                  <a:cubicBezTo>
                    <a:pt x="9996" y="9700"/>
                    <a:pt x="10617" y="9645"/>
                    <a:pt x="11241" y="9494"/>
                  </a:cubicBezTo>
                  <a:cubicBezTo>
                    <a:pt x="13369" y="8972"/>
                    <a:pt x="16246" y="7179"/>
                    <a:pt x="15002" y="3392"/>
                  </a:cubicBezTo>
                  <a:cubicBezTo>
                    <a:pt x="14024" y="431"/>
                    <a:pt x="11378" y="1"/>
                    <a:pt x="992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9" name="Google Shape;4019;p28"/>
            <p:cNvSpPr/>
            <p:nvPr/>
          </p:nvSpPr>
          <p:spPr>
            <a:xfrm>
              <a:off x="8376556" y="4889943"/>
              <a:ext cx="279853" cy="379243"/>
            </a:xfrm>
            <a:custGeom>
              <a:avLst/>
              <a:gdLst/>
              <a:ahLst/>
              <a:cxnLst/>
              <a:rect l="l" t="t" r="r" b="b"/>
              <a:pathLst>
                <a:path w="4874" h="6605" extrusionOk="0">
                  <a:moveTo>
                    <a:pt x="3091" y="0"/>
                  </a:moveTo>
                  <a:cubicBezTo>
                    <a:pt x="2987" y="0"/>
                    <a:pt x="3006" y="214"/>
                    <a:pt x="3201" y="623"/>
                  </a:cubicBezTo>
                  <a:cubicBezTo>
                    <a:pt x="3295" y="837"/>
                    <a:pt x="4379" y="2135"/>
                    <a:pt x="3562" y="4021"/>
                  </a:cubicBezTo>
                  <a:cubicBezTo>
                    <a:pt x="2754" y="5891"/>
                    <a:pt x="1" y="6604"/>
                    <a:pt x="588" y="6604"/>
                  </a:cubicBezTo>
                  <a:cubicBezTo>
                    <a:pt x="593" y="6604"/>
                    <a:pt x="599" y="6604"/>
                    <a:pt x="605" y="6604"/>
                  </a:cubicBezTo>
                  <a:cubicBezTo>
                    <a:pt x="1261" y="6604"/>
                    <a:pt x="2907" y="6377"/>
                    <a:pt x="3990" y="4021"/>
                  </a:cubicBezTo>
                  <a:cubicBezTo>
                    <a:pt x="4874" y="2095"/>
                    <a:pt x="3335" y="168"/>
                    <a:pt x="3335" y="168"/>
                  </a:cubicBezTo>
                  <a:cubicBezTo>
                    <a:pt x="3227" y="55"/>
                    <a:pt x="3143" y="0"/>
                    <a:pt x="3091"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0" name="Google Shape;4020;p28"/>
            <p:cNvSpPr/>
            <p:nvPr/>
          </p:nvSpPr>
          <p:spPr>
            <a:xfrm>
              <a:off x="8504539" y="4853597"/>
              <a:ext cx="51216" cy="39159"/>
            </a:xfrm>
            <a:custGeom>
              <a:avLst/>
              <a:gdLst/>
              <a:ahLst/>
              <a:cxnLst/>
              <a:rect l="l" t="t" r="r" b="b"/>
              <a:pathLst>
                <a:path w="892" h="682" extrusionOk="0">
                  <a:moveTo>
                    <a:pt x="140" y="0"/>
                  </a:moveTo>
                  <a:cubicBezTo>
                    <a:pt x="0" y="0"/>
                    <a:pt x="374" y="682"/>
                    <a:pt x="597" y="682"/>
                  </a:cubicBezTo>
                  <a:cubicBezTo>
                    <a:pt x="627" y="682"/>
                    <a:pt x="655" y="669"/>
                    <a:pt x="678" y="640"/>
                  </a:cubicBezTo>
                  <a:cubicBezTo>
                    <a:pt x="892" y="372"/>
                    <a:pt x="223" y="38"/>
                    <a:pt x="223" y="38"/>
                  </a:cubicBezTo>
                  <a:cubicBezTo>
                    <a:pt x="185" y="12"/>
                    <a:pt x="158" y="0"/>
                    <a:pt x="140"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1" name="Google Shape;4021;p28"/>
            <p:cNvSpPr/>
            <p:nvPr/>
          </p:nvSpPr>
          <p:spPr>
            <a:xfrm>
              <a:off x="7723432" y="4621286"/>
              <a:ext cx="497350" cy="171621"/>
            </a:xfrm>
            <a:custGeom>
              <a:avLst/>
              <a:gdLst/>
              <a:ahLst/>
              <a:cxnLst/>
              <a:rect l="l" t="t" r="r" b="b"/>
              <a:pathLst>
                <a:path w="8662" h="2989" extrusionOk="0">
                  <a:moveTo>
                    <a:pt x="7368" y="1"/>
                  </a:moveTo>
                  <a:cubicBezTo>
                    <a:pt x="6549" y="1"/>
                    <a:pt x="1194" y="618"/>
                    <a:pt x="1194" y="618"/>
                  </a:cubicBezTo>
                  <a:cubicBezTo>
                    <a:pt x="0" y="1012"/>
                    <a:pt x="775" y="2989"/>
                    <a:pt x="1348" y="2989"/>
                  </a:cubicBezTo>
                  <a:cubicBezTo>
                    <a:pt x="1360" y="2989"/>
                    <a:pt x="1371" y="2988"/>
                    <a:pt x="1382" y="2987"/>
                  </a:cubicBezTo>
                  <a:cubicBezTo>
                    <a:pt x="1904" y="2920"/>
                    <a:pt x="5530" y="2491"/>
                    <a:pt x="7176" y="2331"/>
                  </a:cubicBezTo>
                  <a:cubicBezTo>
                    <a:pt x="8661" y="2197"/>
                    <a:pt x="7992" y="56"/>
                    <a:pt x="7430" y="2"/>
                  </a:cubicBezTo>
                  <a:cubicBezTo>
                    <a:pt x="7414" y="1"/>
                    <a:pt x="7393" y="1"/>
                    <a:pt x="73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2" name="Google Shape;4022;p28"/>
            <p:cNvSpPr/>
            <p:nvPr/>
          </p:nvSpPr>
          <p:spPr>
            <a:xfrm>
              <a:off x="7950116" y="4634664"/>
              <a:ext cx="204693" cy="22450"/>
            </a:xfrm>
            <a:custGeom>
              <a:avLst/>
              <a:gdLst/>
              <a:ahLst/>
              <a:cxnLst/>
              <a:rect l="l" t="t" r="r" b="b"/>
              <a:pathLst>
                <a:path w="3565" h="391" extrusionOk="0">
                  <a:moveTo>
                    <a:pt x="2957" y="0"/>
                  </a:moveTo>
                  <a:cubicBezTo>
                    <a:pt x="2121" y="0"/>
                    <a:pt x="177" y="291"/>
                    <a:pt x="177" y="291"/>
                  </a:cubicBezTo>
                  <a:cubicBezTo>
                    <a:pt x="0" y="363"/>
                    <a:pt x="138" y="391"/>
                    <a:pt x="435" y="391"/>
                  </a:cubicBezTo>
                  <a:cubicBezTo>
                    <a:pt x="1308" y="391"/>
                    <a:pt x="3564" y="147"/>
                    <a:pt x="3295" y="37"/>
                  </a:cubicBezTo>
                  <a:cubicBezTo>
                    <a:pt x="3238" y="11"/>
                    <a:pt x="3118" y="0"/>
                    <a:pt x="2957"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3" name="Google Shape;4023;p28"/>
            <p:cNvSpPr/>
            <p:nvPr/>
          </p:nvSpPr>
          <p:spPr>
            <a:xfrm>
              <a:off x="7918709" y="4653210"/>
              <a:ext cx="36116" cy="8842"/>
            </a:xfrm>
            <a:custGeom>
              <a:avLst/>
              <a:gdLst/>
              <a:ahLst/>
              <a:cxnLst/>
              <a:rect l="l" t="t" r="r" b="b"/>
              <a:pathLst>
                <a:path w="629" h="154" extrusionOk="0">
                  <a:moveTo>
                    <a:pt x="325" y="1"/>
                  </a:moveTo>
                  <a:cubicBezTo>
                    <a:pt x="220" y="1"/>
                    <a:pt x="108" y="22"/>
                    <a:pt x="55" y="75"/>
                  </a:cubicBezTo>
                  <a:cubicBezTo>
                    <a:pt x="0" y="135"/>
                    <a:pt x="68" y="153"/>
                    <a:pt x="167" y="153"/>
                  </a:cubicBezTo>
                  <a:cubicBezTo>
                    <a:pt x="312" y="153"/>
                    <a:pt x="523" y="116"/>
                    <a:pt x="523" y="116"/>
                  </a:cubicBezTo>
                  <a:cubicBezTo>
                    <a:pt x="628" y="51"/>
                    <a:pt x="484" y="1"/>
                    <a:pt x="325"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4" name="Google Shape;4024;p28"/>
            <p:cNvSpPr/>
            <p:nvPr/>
          </p:nvSpPr>
          <p:spPr>
            <a:xfrm>
              <a:off x="8873791" y="4551122"/>
              <a:ext cx="723862" cy="787826"/>
            </a:xfrm>
            <a:custGeom>
              <a:avLst/>
              <a:gdLst/>
              <a:ahLst/>
              <a:cxnLst/>
              <a:rect l="l" t="t" r="r" b="b"/>
              <a:pathLst>
                <a:path w="12607" h="13721" extrusionOk="0">
                  <a:moveTo>
                    <a:pt x="3008" y="0"/>
                  </a:moveTo>
                  <a:cubicBezTo>
                    <a:pt x="2766" y="0"/>
                    <a:pt x="2475" y="57"/>
                    <a:pt x="2128" y="167"/>
                  </a:cubicBezTo>
                  <a:cubicBezTo>
                    <a:pt x="442" y="703"/>
                    <a:pt x="456" y="8290"/>
                    <a:pt x="429" y="8558"/>
                  </a:cubicBezTo>
                  <a:cubicBezTo>
                    <a:pt x="429" y="8558"/>
                    <a:pt x="1" y="13268"/>
                    <a:pt x="549" y="13709"/>
                  </a:cubicBezTo>
                  <a:cubicBezTo>
                    <a:pt x="559" y="13717"/>
                    <a:pt x="577" y="13721"/>
                    <a:pt x="602" y="13721"/>
                  </a:cubicBezTo>
                  <a:cubicBezTo>
                    <a:pt x="1272" y="13721"/>
                    <a:pt x="7253" y="11060"/>
                    <a:pt x="7253" y="11060"/>
                  </a:cubicBezTo>
                  <a:cubicBezTo>
                    <a:pt x="7253" y="11060"/>
                    <a:pt x="7548" y="11970"/>
                    <a:pt x="8003" y="12920"/>
                  </a:cubicBezTo>
                  <a:cubicBezTo>
                    <a:pt x="8070" y="13053"/>
                    <a:pt x="8217" y="13109"/>
                    <a:pt x="8413" y="13109"/>
                  </a:cubicBezTo>
                  <a:cubicBezTo>
                    <a:pt x="9240" y="13109"/>
                    <a:pt x="10929" y="12130"/>
                    <a:pt x="11081" y="11903"/>
                  </a:cubicBezTo>
                  <a:cubicBezTo>
                    <a:pt x="11201" y="11742"/>
                    <a:pt x="10238" y="9842"/>
                    <a:pt x="10238" y="9842"/>
                  </a:cubicBezTo>
                  <a:cubicBezTo>
                    <a:pt x="10238" y="9842"/>
                    <a:pt x="10759" y="9628"/>
                    <a:pt x="11148" y="9468"/>
                  </a:cubicBezTo>
                  <a:cubicBezTo>
                    <a:pt x="12512" y="8905"/>
                    <a:pt x="12606" y="6898"/>
                    <a:pt x="11081" y="6631"/>
                  </a:cubicBezTo>
                  <a:cubicBezTo>
                    <a:pt x="11021" y="6619"/>
                    <a:pt x="10956" y="6614"/>
                    <a:pt x="10886" y="6614"/>
                  </a:cubicBezTo>
                  <a:cubicBezTo>
                    <a:pt x="10206" y="6614"/>
                    <a:pt x="9127" y="7099"/>
                    <a:pt x="9127" y="7099"/>
                  </a:cubicBezTo>
                  <a:cubicBezTo>
                    <a:pt x="9127" y="7099"/>
                    <a:pt x="8551" y="5694"/>
                    <a:pt x="8257" y="4971"/>
                  </a:cubicBezTo>
                  <a:cubicBezTo>
                    <a:pt x="8144" y="4700"/>
                    <a:pt x="7886" y="4593"/>
                    <a:pt x="7560" y="4593"/>
                  </a:cubicBezTo>
                  <a:cubicBezTo>
                    <a:pt x="7002" y="4593"/>
                    <a:pt x="6246" y="4911"/>
                    <a:pt x="5688" y="5266"/>
                  </a:cubicBezTo>
                  <a:cubicBezTo>
                    <a:pt x="4818" y="5828"/>
                    <a:pt x="6210" y="7888"/>
                    <a:pt x="6036" y="8076"/>
                  </a:cubicBezTo>
                  <a:cubicBezTo>
                    <a:pt x="5808" y="8317"/>
                    <a:pt x="3640" y="9160"/>
                    <a:pt x="3373" y="9267"/>
                  </a:cubicBezTo>
                  <a:cubicBezTo>
                    <a:pt x="3369" y="9268"/>
                    <a:pt x="3366" y="9269"/>
                    <a:pt x="3363" y="9269"/>
                  </a:cubicBezTo>
                  <a:cubicBezTo>
                    <a:pt x="3109" y="9269"/>
                    <a:pt x="3777" y="5129"/>
                    <a:pt x="3975" y="2750"/>
                  </a:cubicBezTo>
                  <a:cubicBezTo>
                    <a:pt x="4134" y="848"/>
                    <a:pt x="3939" y="0"/>
                    <a:pt x="300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5" name="Google Shape;4025;p28"/>
            <p:cNvSpPr/>
            <p:nvPr/>
          </p:nvSpPr>
          <p:spPr>
            <a:xfrm>
              <a:off x="9065795" y="4649708"/>
              <a:ext cx="22450" cy="44211"/>
            </a:xfrm>
            <a:custGeom>
              <a:avLst/>
              <a:gdLst/>
              <a:ahLst/>
              <a:cxnLst/>
              <a:rect l="l" t="t" r="r" b="b"/>
              <a:pathLst>
                <a:path w="391" h="770" extrusionOk="0">
                  <a:moveTo>
                    <a:pt x="266" y="0"/>
                  </a:moveTo>
                  <a:cubicBezTo>
                    <a:pt x="63" y="0"/>
                    <a:pt x="1" y="770"/>
                    <a:pt x="167" y="770"/>
                  </a:cubicBezTo>
                  <a:cubicBezTo>
                    <a:pt x="174" y="770"/>
                    <a:pt x="181" y="768"/>
                    <a:pt x="189" y="765"/>
                  </a:cubicBezTo>
                  <a:cubicBezTo>
                    <a:pt x="390" y="672"/>
                    <a:pt x="337" y="29"/>
                    <a:pt x="337" y="29"/>
                  </a:cubicBezTo>
                  <a:cubicBezTo>
                    <a:pt x="311" y="9"/>
                    <a:pt x="288" y="0"/>
                    <a:pt x="266"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6" name="Google Shape;4026;p28"/>
            <p:cNvSpPr/>
            <p:nvPr/>
          </p:nvSpPr>
          <p:spPr>
            <a:xfrm>
              <a:off x="9035134" y="4704254"/>
              <a:ext cx="46164" cy="291394"/>
            </a:xfrm>
            <a:custGeom>
              <a:avLst/>
              <a:gdLst/>
              <a:ahLst/>
              <a:cxnLst/>
              <a:rect l="l" t="t" r="r" b="b"/>
              <a:pathLst>
                <a:path w="804" h="5075" extrusionOk="0">
                  <a:moveTo>
                    <a:pt x="690" y="0"/>
                  </a:moveTo>
                  <a:cubicBezTo>
                    <a:pt x="578" y="0"/>
                    <a:pt x="494" y="529"/>
                    <a:pt x="402" y="1314"/>
                  </a:cubicBezTo>
                  <a:cubicBezTo>
                    <a:pt x="295" y="2344"/>
                    <a:pt x="1" y="5074"/>
                    <a:pt x="282" y="5074"/>
                  </a:cubicBezTo>
                  <a:cubicBezTo>
                    <a:pt x="549" y="5061"/>
                    <a:pt x="804" y="163"/>
                    <a:pt x="804" y="163"/>
                  </a:cubicBezTo>
                  <a:cubicBezTo>
                    <a:pt x="762" y="52"/>
                    <a:pt x="725" y="0"/>
                    <a:pt x="690"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7" name="Google Shape;4027;p28"/>
            <p:cNvSpPr/>
            <p:nvPr/>
          </p:nvSpPr>
          <p:spPr>
            <a:xfrm>
              <a:off x="9334739" y="4878689"/>
              <a:ext cx="190109" cy="127754"/>
            </a:xfrm>
            <a:custGeom>
              <a:avLst/>
              <a:gdLst/>
              <a:ahLst/>
              <a:cxnLst/>
              <a:rect l="l" t="t" r="r" b="b"/>
              <a:pathLst>
                <a:path w="3311" h="2225" extrusionOk="0">
                  <a:moveTo>
                    <a:pt x="106" y="1"/>
                  </a:moveTo>
                  <a:cubicBezTo>
                    <a:pt x="0" y="1"/>
                    <a:pt x="657" y="2201"/>
                    <a:pt x="858" y="2224"/>
                  </a:cubicBezTo>
                  <a:cubicBezTo>
                    <a:pt x="863" y="2225"/>
                    <a:pt x="870" y="2225"/>
                    <a:pt x="876" y="2225"/>
                  </a:cubicBezTo>
                  <a:cubicBezTo>
                    <a:pt x="1184" y="2225"/>
                    <a:pt x="3032" y="1376"/>
                    <a:pt x="3293" y="1193"/>
                  </a:cubicBezTo>
                  <a:cubicBezTo>
                    <a:pt x="3309" y="1182"/>
                    <a:pt x="3311" y="1177"/>
                    <a:pt x="3301" y="1177"/>
                  </a:cubicBezTo>
                  <a:cubicBezTo>
                    <a:pt x="3191" y="1177"/>
                    <a:pt x="1614" y="1811"/>
                    <a:pt x="1086" y="1836"/>
                  </a:cubicBezTo>
                  <a:cubicBezTo>
                    <a:pt x="1085" y="1836"/>
                    <a:pt x="1084" y="1836"/>
                    <a:pt x="1083" y="1836"/>
                  </a:cubicBezTo>
                  <a:cubicBezTo>
                    <a:pt x="893" y="1836"/>
                    <a:pt x="269" y="297"/>
                    <a:pt x="269" y="297"/>
                  </a:cubicBezTo>
                  <a:cubicBezTo>
                    <a:pt x="178" y="88"/>
                    <a:pt x="127" y="1"/>
                    <a:pt x="106"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8" name="Google Shape;4028;p28"/>
            <p:cNvSpPr/>
            <p:nvPr/>
          </p:nvSpPr>
          <p:spPr>
            <a:xfrm>
              <a:off x="8906864" y="3568249"/>
              <a:ext cx="686139" cy="833817"/>
            </a:xfrm>
            <a:custGeom>
              <a:avLst/>
              <a:gdLst/>
              <a:ahLst/>
              <a:cxnLst/>
              <a:rect l="l" t="t" r="r" b="b"/>
              <a:pathLst>
                <a:path w="11950" h="14522" extrusionOk="0">
                  <a:moveTo>
                    <a:pt x="4854" y="1"/>
                  </a:moveTo>
                  <a:cubicBezTo>
                    <a:pt x="4224" y="1"/>
                    <a:pt x="3912" y="199"/>
                    <a:pt x="3841" y="398"/>
                  </a:cubicBezTo>
                  <a:cubicBezTo>
                    <a:pt x="3720" y="719"/>
                    <a:pt x="1646" y="6366"/>
                    <a:pt x="1472" y="6848"/>
                  </a:cubicBezTo>
                  <a:cubicBezTo>
                    <a:pt x="1298" y="7329"/>
                    <a:pt x="3948" y="7918"/>
                    <a:pt x="5553" y="8373"/>
                  </a:cubicBezTo>
                  <a:cubicBezTo>
                    <a:pt x="7159" y="8842"/>
                    <a:pt x="7186" y="9912"/>
                    <a:pt x="6410" y="10862"/>
                  </a:cubicBezTo>
                  <a:cubicBezTo>
                    <a:pt x="6158" y="11171"/>
                    <a:pt x="5785" y="11303"/>
                    <a:pt x="5369" y="11303"/>
                  </a:cubicBezTo>
                  <a:cubicBezTo>
                    <a:pt x="4506" y="11303"/>
                    <a:pt x="3455" y="10733"/>
                    <a:pt x="2904" y="9992"/>
                  </a:cubicBezTo>
                  <a:cubicBezTo>
                    <a:pt x="2515" y="9470"/>
                    <a:pt x="2008" y="9181"/>
                    <a:pt x="1542" y="9181"/>
                  </a:cubicBezTo>
                  <a:cubicBezTo>
                    <a:pt x="1031" y="9181"/>
                    <a:pt x="571" y="9530"/>
                    <a:pt x="375" y="10300"/>
                  </a:cubicBezTo>
                  <a:cubicBezTo>
                    <a:pt x="0" y="11786"/>
                    <a:pt x="1646" y="13739"/>
                    <a:pt x="3359" y="14234"/>
                  </a:cubicBezTo>
                  <a:cubicBezTo>
                    <a:pt x="3912" y="14392"/>
                    <a:pt x="4564" y="14522"/>
                    <a:pt x="5253" y="14522"/>
                  </a:cubicBezTo>
                  <a:cubicBezTo>
                    <a:pt x="6498" y="14522"/>
                    <a:pt x="7864" y="14097"/>
                    <a:pt x="8992" y="12642"/>
                  </a:cubicBezTo>
                  <a:cubicBezTo>
                    <a:pt x="10745" y="10380"/>
                    <a:pt x="9943" y="7570"/>
                    <a:pt x="8752" y="6593"/>
                  </a:cubicBezTo>
                  <a:cubicBezTo>
                    <a:pt x="7561" y="5617"/>
                    <a:pt x="5513" y="5122"/>
                    <a:pt x="5513" y="5122"/>
                  </a:cubicBezTo>
                  <a:cubicBezTo>
                    <a:pt x="5513" y="5122"/>
                    <a:pt x="5781" y="3435"/>
                    <a:pt x="6182" y="3328"/>
                  </a:cubicBezTo>
                  <a:cubicBezTo>
                    <a:pt x="6199" y="3323"/>
                    <a:pt x="6220" y="3321"/>
                    <a:pt x="6245" y="3321"/>
                  </a:cubicBezTo>
                  <a:cubicBezTo>
                    <a:pt x="6815" y="3321"/>
                    <a:pt x="9559" y="4547"/>
                    <a:pt x="10373" y="4547"/>
                  </a:cubicBezTo>
                  <a:cubicBezTo>
                    <a:pt x="10381" y="4547"/>
                    <a:pt x="10390" y="4546"/>
                    <a:pt x="10398" y="4546"/>
                  </a:cubicBezTo>
                  <a:cubicBezTo>
                    <a:pt x="11227" y="4506"/>
                    <a:pt x="11950" y="3261"/>
                    <a:pt x="11762" y="2298"/>
                  </a:cubicBezTo>
                  <a:cubicBezTo>
                    <a:pt x="11589" y="1348"/>
                    <a:pt x="6624" y="344"/>
                    <a:pt x="6624" y="344"/>
                  </a:cubicBezTo>
                  <a:cubicBezTo>
                    <a:pt x="5868" y="94"/>
                    <a:pt x="5286" y="1"/>
                    <a:pt x="485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9" name="Google Shape;4029;p28"/>
            <p:cNvSpPr/>
            <p:nvPr/>
          </p:nvSpPr>
          <p:spPr>
            <a:xfrm>
              <a:off x="9355237" y="3960468"/>
              <a:ext cx="107141" cy="319184"/>
            </a:xfrm>
            <a:custGeom>
              <a:avLst/>
              <a:gdLst/>
              <a:ahLst/>
              <a:cxnLst/>
              <a:rect l="l" t="t" r="r" b="b"/>
              <a:pathLst>
                <a:path w="1866" h="5559" extrusionOk="0">
                  <a:moveTo>
                    <a:pt x="137" y="1"/>
                  </a:moveTo>
                  <a:cubicBezTo>
                    <a:pt x="0" y="1"/>
                    <a:pt x="29" y="121"/>
                    <a:pt x="327" y="351"/>
                  </a:cubicBezTo>
                  <a:cubicBezTo>
                    <a:pt x="474" y="458"/>
                    <a:pt x="1250" y="980"/>
                    <a:pt x="1398" y="2532"/>
                  </a:cubicBezTo>
                  <a:cubicBezTo>
                    <a:pt x="1569" y="4454"/>
                    <a:pt x="408" y="5559"/>
                    <a:pt x="547" y="5559"/>
                  </a:cubicBezTo>
                  <a:cubicBezTo>
                    <a:pt x="560" y="5559"/>
                    <a:pt x="584" y="5549"/>
                    <a:pt x="621" y="5530"/>
                  </a:cubicBezTo>
                  <a:cubicBezTo>
                    <a:pt x="1063" y="5316"/>
                    <a:pt x="1866" y="4419"/>
                    <a:pt x="1746" y="2466"/>
                  </a:cubicBezTo>
                  <a:cubicBezTo>
                    <a:pt x="1665" y="860"/>
                    <a:pt x="367" y="57"/>
                    <a:pt x="367" y="57"/>
                  </a:cubicBezTo>
                  <a:cubicBezTo>
                    <a:pt x="269" y="19"/>
                    <a:pt x="190" y="1"/>
                    <a:pt x="137"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0" name="Google Shape;4030;p28"/>
            <p:cNvSpPr/>
            <p:nvPr/>
          </p:nvSpPr>
          <p:spPr>
            <a:xfrm>
              <a:off x="9322509" y="3621820"/>
              <a:ext cx="244369" cy="115524"/>
            </a:xfrm>
            <a:custGeom>
              <a:avLst/>
              <a:gdLst/>
              <a:ahLst/>
              <a:cxnLst/>
              <a:rect l="l" t="t" r="r" b="b"/>
              <a:pathLst>
                <a:path w="4256" h="2012" extrusionOk="0">
                  <a:moveTo>
                    <a:pt x="656" y="0"/>
                  </a:moveTo>
                  <a:lnTo>
                    <a:pt x="656" y="0"/>
                  </a:lnTo>
                  <a:cubicBezTo>
                    <a:pt x="0" y="134"/>
                    <a:pt x="2356" y="883"/>
                    <a:pt x="3051" y="1017"/>
                  </a:cubicBezTo>
                  <a:cubicBezTo>
                    <a:pt x="3695" y="1153"/>
                    <a:pt x="4099" y="2012"/>
                    <a:pt x="4187" y="2012"/>
                  </a:cubicBezTo>
                  <a:cubicBezTo>
                    <a:pt x="4194" y="2012"/>
                    <a:pt x="4199" y="2006"/>
                    <a:pt x="4202" y="1994"/>
                  </a:cubicBezTo>
                  <a:cubicBezTo>
                    <a:pt x="4256" y="1833"/>
                    <a:pt x="4149" y="1311"/>
                    <a:pt x="3627" y="1030"/>
                  </a:cubicBezTo>
                  <a:cubicBezTo>
                    <a:pt x="3105" y="749"/>
                    <a:pt x="656" y="0"/>
                    <a:pt x="656"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1" name="Google Shape;4031;p28"/>
            <p:cNvSpPr/>
            <p:nvPr/>
          </p:nvSpPr>
          <p:spPr>
            <a:xfrm>
              <a:off x="9547356" y="3744176"/>
              <a:ext cx="18029" cy="30776"/>
            </a:xfrm>
            <a:custGeom>
              <a:avLst/>
              <a:gdLst/>
              <a:ahLst/>
              <a:cxnLst/>
              <a:rect l="l" t="t" r="r" b="b"/>
              <a:pathLst>
                <a:path w="314" h="536" extrusionOk="0">
                  <a:moveTo>
                    <a:pt x="206" y="0"/>
                  </a:moveTo>
                  <a:cubicBezTo>
                    <a:pt x="90" y="0"/>
                    <a:pt x="0" y="536"/>
                    <a:pt x="120" y="536"/>
                  </a:cubicBezTo>
                  <a:cubicBezTo>
                    <a:pt x="126" y="536"/>
                    <a:pt x="132" y="535"/>
                    <a:pt x="139" y="532"/>
                  </a:cubicBezTo>
                  <a:cubicBezTo>
                    <a:pt x="313" y="465"/>
                    <a:pt x="273" y="64"/>
                    <a:pt x="273" y="64"/>
                  </a:cubicBezTo>
                  <a:cubicBezTo>
                    <a:pt x="251" y="19"/>
                    <a:pt x="228" y="0"/>
                    <a:pt x="206"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2" name="Google Shape;4032;p28"/>
            <p:cNvSpPr/>
            <p:nvPr/>
          </p:nvSpPr>
          <p:spPr>
            <a:xfrm>
              <a:off x="8343426" y="4160051"/>
              <a:ext cx="539954" cy="462441"/>
            </a:xfrm>
            <a:custGeom>
              <a:avLst/>
              <a:gdLst/>
              <a:ahLst/>
              <a:cxnLst/>
              <a:rect l="l" t="t" r="r" b="b"/>
              <a:pathLst>
                <a:path w="9404" h="8054" extrusionOk="0">
                  <a:moveTo>
                    <a:pt x="4766" y="1"/>
                  </a:moveTo>
                  <a:cubicBezTo>
                    <a:pt x="4131" y="1"/>
                    <a:pt x="3436" y="335"/>
                    <a:pt x="3510" y="890"/>
                  </a:cubicBezTo>
                  <a:cubicBezTo>
                    <a:pt x="3537" y="1090"/>
                    <a:pt x="3510" y="1907"/>
                    <a:pt x="3484" y="2910"/>
                  </a:cubicBezTo>
                  <a:lnTo>
                    <a:pt x="1396" y="2910"/>
                  </a:lnTo>
                  <a:cubicBezTo>
                    <a:pt x="0" y="3176"/>
                    <a:pt x="414" y="5145"/>
                    <a:pt x="1049" y="5145"/>
                  </a:cubicBezTo>
                  <a:cubicBezTo>
                    <a:pt x="1053" y="5145"/>
                    <a:pt x="1057" y="5145"/>
                    <a:pt x="1062" y="5145"/>
                  </a:cubicBezTo>
                  <a:cubicBezTo>
                    <a:pt x="1316" y="5145"/>
                    <a:pt x="2266" y="5158"/>
                    <a:pt x="3417" y="5185"/>
                  </a:cubicBezTo>
                  <a:cubicBezTo>
                    <a:pt x="3390" y="5894"/>
                    <a:pt x="3377" y="6564"/>
                    <a:pt x="3377" y="7085"/>
                  </a:cubicBezTo>
                  <a:cubicBezTo>
                    <a:pt x="3377" y="7777"/>
                    <a:pt x="4031" y="8054"/>
                    <a:pt x="4630" y="8054"/>
                  </a:cubicBezTo>
                  <a:cubicBezTo>
                    <a:pt x="5062" y="8054"/>
                    <a:pt x="5465" y="7910"/>
                    <a:pt x="5571" y="7674"/>
                  </a:cubicBezTo>
                  <a:cubicBezTo>
                    <a:pt x="5678" y="7460"/>
                    <a:pt x="5718" y="6443"/>
                    <a:pt x="5745" y="5239"/>
                  </a:cubicBezTo>
                  <a:cubicBezTo>
                    <a:pt x="6521" y="5252"/>
                    <a:pt x="7230" y="5279"/>
                    <a:pt x="7752" y="5279"/>
                  </a:cubicBezTo>
                  <a:cubicBezTo>
                    <a:pt x="7767" y="5279"/>
                    <a:pt x="7782" y="5279"/>
                    <a:pt x="7797" y="5279"/>
                  </a:cubicBezTo>
                  <a:cubicBezTo>
                    <a:pt x="9403" y="5279"/>
                    <a:pt x="8938" y="3110"/>
                    <a:pt x="8328" y="2991"/>
                  </a:cubicBezTo>
                  <a:cubicBezTo>
                    <a:pt x="8100" y="2950"/>
                    <a:pt x="7003" y="2937"/>
                    <a:pt x="5758" y="2924"/>
                  </a:cubicBezTo>
                  <a:cubicBezTo>
                    <a:pt x="5758" y="1693"/>
                    <a:pt x="5745" y="716"/>
                    <a:pt x="5745" y="716"/>
                  </a:cubicBezTo>
                  <a:cubicBezTo>
                    <a:pt x="5751" y="219"/>
                    <a:pt x="5278" y="1"/>
                    <a:pt x="476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3" name="Google Shape;4033;p28"/>
            <p:cNvSpPr/>
            <p:nvPr/>
          </p:nvSpPr>
          <p:spPr>
            <a:xfrm>
              <a:off x="8641824" y="4189966"/>
              <a:ext cx="23828" cy="115926"/>
            </a:xfrm>
            <a:custGeom>
              <a:avLst/>
              <a:gdLst/>
              <a:ahLst/>
              <a:cxnLst/>
              <a:rect l="l" t="t" r="r" b="b"/>
              <a:pathLst>
                <a:path w="415" h="2019" extrusionOk="0">
                  <a:moveTo>
                    <a:pt x="183" y="0"/>
                  </a:moveTo>
                  <a:cubicBezTo>
                    <a:pt x="95" y="0"/>
                    <a:pt x="71" y="281"/>
                    <a:pt x="40" y="663"/>
                  </a:cubicBezTo>
                  <a:cubicBezTo>
                    <a:pt x="1" y="1141"/>
                    <a:pt x="99" y="2018"/>
                    <a:pt x="251" y="2018"/>
                  </a:cubicBezTo>
                  <a:cubicBezTo>
                    <a:pt x="256" y="2018"/>
                    <a:pt x="261" y="2017"/>
                    <a:pt x="267" y="2015"/>
                  </a:cubicBezTo>
                  <a:cubicBezTo>
                    <a:pt x="414" y="1961"/>
                    <a:pt x="267" y="61"/>
                    <a:pt x="267" y="61"/>
                  </a:cubicBezTo>
                  <a:cubicBezTo>
                    <a:pt x="234" y="19"/>
                    <a:pt x="206" y="0"/>
                    <a:pt x="183"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4" name="Google Shape;4034;p28"/>
            <p:cNvSpPr/>
            <p:nvPr/>
          </p:nvSpPr>
          <p:spPr>
            <a:xfrm>
              <a:off x="8635279" y="4174808"/>
              <a:ext cx="17283" cy="14871"/>
            </a:xfrm>
            <a:custGeom>
              <a:avLst/>
              <a:gdLst/>
              <a:ahLst/>
              <a:cxnLst/>
              <a:rect l="l" t="t" r="r" b="b"/>
              <a:pathLst>
                <a:path w="301" h="259" extrusionOk="0">
                  <a:moveTo>
                    <a:pt x="187" y="0"/>
                  </a:moveTo>
                  <a:cubicBezTo>
                    <a:pt x="40" y="0"/>
                    <a:pt x="0" y="258"/>
                    <a:pt x="82" y="258"/>
                  </a:cubicBezTo>
                  <a:cubicBezTo>
                    <a:pt x="83" y="258"/>
                    <a:pt x="85" y="258"/>
                    <a:pt x="87" y="258"/>
                  </a:cubicBezTo>
                  <a:cubicBezTo>
                    <a:pt x="180" y="245"/>
                    <a:pt x="301" y="44"/>
                    <a:pt x="301" y="44"/>
                  </a:cubicBezTo>
                  <a:cubicBezTo>
                    <a:pt x="258" y="13"/>
                    <a:pt x="220" y="0"/>
                    <a:pt x="187"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5" name="Google Shape;4035;p28"/>
            <p:cNvSpPr/>
            <p:nvPr/>
          </p:nvSpPr>
          <p:spPr>
            <a:xfrm>
              <a:off x="8340785" y="3235687"/>
              <a:ext cx="1398231" cy="733164"/>
            </a:xfrm>
            <a:custGeom>
              <a:avLst/>
              <a:gdLst/>
              <a:ahLst/>
              <a:cxnLst/>
              <a:rect l="l" t="t" r="r" b="b"/>
              <a:pathLst>
                <a:path w="24352" h="12769" extrusionOk="0">
                  <a:moveTo>
                    <a:pt x="10598" y="0"/>
                  </a:moveTo>
                  <a:cubicBezTo>
                    <a:pt x="9930" y="0"/>
                    <a:pt x="9137" y="2434"/>
                    <a:pt x="7049" y="7582"/>
                  </a:cubicBezTo>
                  <a:cubicBezTo>
                    <a:pt x="7044" y="7594"/>
                    <a:pt x="7037" y="7600"/>
                    <a:pt x="7030" y="7600"/>
                  </a:cubicBezTo>
                  <a:cubicBezTo>
                    <a:pt x="6865" y="7600"/>
                    <a:pt x="6280" y="4239"/>
                    <a:pt x="5804" y="3995"/>
                  </a:cubicBezTo>
                  <a:cubicBezTo>
                    <a:pt x="5769" y="3976"/>
                    <a:pt x="5715" y="3968"/>
                    <a:pt x="5647" y="3968"/>
                  </a:cubicBezTo>
                  <a:cubicBezTo>
                    <a:pt x="4795" y="3968"/>
                    <a:pt x="1638" y="5324"/>
                    <a:pt x="1576" y="5374"/>
                  </a:cubicBezTo>
                  <a:cubicBezTo>
                    <a:pt x="1" y="6410"/>
                    <a:pt x="1116" y="7409"/>
                    <a:pt x="1438" y="7409"/>
                  </a:cubicBezTo>
                  <a:cubicBezTo>
                    <a:pt x="1444" y="7409"/>
                    <a:pt x="1450" y="7408"/>
                    <a:pt x="1455" y="7408"/>
                  </a:cubicBezTo>
                  <a:cubicBezTo>
                    <a:pt x="1750" y="7367"/>
                    <a:pt x="4667" y="6551"/>
                    <a:pt x="4667" y="6551"/>
                  </a:cubicBezTo>
                  <a:cubicBezTo>
                    <a:pt x="4667" y="6551"/>
                    <a:pt x="5590" y="12118"/>
                    <a:pt x="6179" y="12573"/>
                  </a:cubicBezTo>
                  <a:cubicBezTo>
                    <a:pt x="6351" y="12704"/>
                    <a:pt x="6519" y="12768"/>
                    <a:pt x="6679" y="12768"/>
                  </a:cubicBezTo>
                  <a:cubicBezTo>
                    <a:pt x="7056" y="12768"/>
                    <a:pt x="7390" y="12414"/>
                    <a:pt x="7624" y="11757"/>
                  </a:cubicBezTo>
                  <a:cubicBezTo>
                    <a:pt x="7745" y="11409"/>
                    <a:pt x="11425" y="2523"/>
                    <a:pt x="11425" y="2523"/>
                  </a:cubicBezTo>
                  <a:cubicBezTo>
                    <a:pt x="11425" y="2523"/>
                    <a:pt x="21434" y="5895"/>
                    <a:pt x="22224" y="6163"/>
                  </a:cubicBezTo>
                  <a:cubicBezTo>
                    <a:pt x="22538" y="6270"/>
                    <a:pt x="22854" y="6349"/>
                    <a:pt x="23138" y="6349"/>
                  </a:cubicBezTo>
                  <a:cubicBezTo>
                    <a:pt x="23567" y="6349"/>
                    <a:pt x="23923" y="6168"/>
                    <a:pt x="24084" y="5628"/>
                  </a:cubicBezTo>
                  <a:cubicBezTo>
                    <a:pt x="24351" y="4745"/>
                    <a:pt x="23843" y="4517"/>
                    <a:pt x="23388" y="4236"/>
                  </a:cubicBezTo>
                  <a:cubicBezTo>
                    <a:pt x="22933" y="3942"/>
                    <a:pt x="11117" y="115"/>
                    <a:pt x="10662" y="8"/>
                  </a:cubicBezTo>
                  <a:cubicBezTo>
                    <a:pt x="10641" y="3"/>
                    <a:pt x="10620" y="0"/>
                    <a:pt x="1059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6" name="Google Shape;4036;p28"/>
            <p:cNvSpPr/>
            <p:nvPr/>
          </p:nvSpPr>
          <p:spPr>
            <a:xfrm>
              <a:off x="9159558" y="3334273"/>
              <a:ext cx="446593" cy="141477"/>
            </a:xfrm>
            <a:custGeom>
              <a:avLst/>
              <a:gdLst/>
              <a:ahLst/>
              <a:cxnLst/>
              <a:rect l="l" t="t" r="r" b="b"/>
              <a:pathLst>
                <a:path w="7778" h="2464" extrusionOk="0">
                  <a:moveTo>
                    <a:pt x="952" y="0"/>
                  </a:moveTo>
                  <a:cubicBezTo>
                    <a:pt x="1" y="0"/>
                    <a:pt x="7189" y="2464"/>
                    <a:pt x="7737" y="2464"/>
                  </a:cubicBezTo>
                  <a:cubicBezTo>
                    <a:pt x="7768" y="2464"/>
                    <a:pt x="7778" y="2456"/>
                    <a:pt x="7763" y="2439"/>
                  </a:cubicBezTo>
                  <a:cubicBezTo>
                    <a:pt x="7482" y="2118"/>
                    <a:pt x="1019" y="3"/>
                    <a:pt x="1019" y="3"/>
                  </a:cubicBezTo>
                  <a:cubicBezTo>
                    <a:pt x="993" y="1"/>
                    <a:pt x="971" y="0"/>
                    <a:pt x="952"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37" name="Google Shape;4037;p28"/>
          <p:cNvGrpSpPr/>
          <p:nvPr/>
        </p:nvGrpSpPr>
        <p:grpSpPr>
          <a:xfrm rot="-4076658">
            <a:off x="-381147" y="3360319"/>
            <a:ext cx="1920875" cy="2106502"/>
            <a:chOff x="-504056" y="-527878"/>
            <a:chExt cx="1920915" cy="2106546"/>
          </a:xfrm>
        </p:grpSpPr>
        <p:sp>
          <p:nvSpPr>
            <p:cNvPr id="4038" name="Google Shape;4038;p28"/>
            <p:cNvSpPr/>
            <p:nvPr/>
          </p:nvSpPr>
          <p:spPr>
            <a:xfrm rot="7363217">
              <a:off x="523958" y="-398243"/>
              <a:ext cx="733693" cy="779150"/>
            </a:xfrm>
            <a:custGeom>
              <a:avLst/>
              <a:gdLst/>
              <a:ahLst/>
              <a:cxnLst/>
              <a:rect l="l" t="t" r="r" b="b"/>
              <a:pathLst>
                <a:path w="14316" h="15204" extrusionOk="0">
                  <a:moveTo>
                    <a:pt x="5349" y="0"/>
                  </a:moveTo>
                  <a:cubicBezTo>
                    <a:pt x="5132" y="0"/>
                    <a:pt x="4905" y="12"/>
                    <a:pt x="4668" y="37"/>
                  </a:cubicBezTo>
                  <a:cubicBezTo>
                    <a:pt x="292" y="478"/>
                    <a:pt x="118" y="5242"/>
                    <a:pt x="118" y="5242"/>
                  </a:cubicBezTo>
                  <a:cubicBezTo>
                    <a:pt x="0" y="6500"/>
                    <a:pt x="832" y="7018"/>
                    <a:pt x="1660" y="7018"/>
                  </a:cubicBezTo>
                  <a:cubicBezTo>
                    <a:pt x="2056" y="7018"/>
                    <a:pt x="2451" y="6899"/>
                    <a:pt x="2741" y="6687"/>
                  </a:cubicBezTo>
                  <a:cubicBezTo>
                    <a:pt x="3712" y="5972"/>
                    <a:pt x="3463" y="3486"/>
                    <a:pt x="4966" y="3486"/>
                  </a:cubicBezTo>
                  <a:cubicBezTo>
                    <a:pt x="5037" y="3486"/>
                    <a:pt x="5111" y="3491"/>
                    <a:pt x="5190" y="3503"/>
                  </a:cubicBezTo>
                  <a:cubicBezTo>
                    <a:pt x="7585" y="3837"/>
                    <a:pt x="6755" y="7798"/>
                    <a:pt x="5350" y="10501"/>
                  </a:cubicBezTo>
                  <a:cubicBezTo>
                    <a:pt x="3945" y="13204"/>
                    <a:pt x="4146" y="14676"/>
                    <a:pt x="4855" y="15131"/>
                  </a:cubicBezTo>
                  <a:cubicBezTo>
                    <a:pt x="4932" y="15181"/>
                    <a:pt x="5043" y="15203"/>
                    <a:pt x="5183" y="15203"/>
                  </a:cubicBezTo>
                  <a:cubicBezTo>
                    <a:pt x="6329" y="15203"/>
                    <a:pt x="9401" y="13669"/>
                    <a:pt x="11345" y="12763"/>
                  </a:cubicBezTo>
                  <a:cubicBezTo>
                    <a:pt x="13540" y="11746"/>
                    <a:pt x="14316" y="10688"/>
                    <a:pt x="13018" y="9591"/>
                  </a:cubicBezTo>
                  <a:cubicBezTo>
                    <a:pt x="12760" y="9374"/>
                    <a:pt x="12455" y="9287"/>
                    <a:pt x="12126" y="9287"/>
                  </a:cubicBezTo>
                  <a:cubicBezTo>
                    <a:pt x="10818" y="9287"/>
                    <a:pt x="9131" y="10667"/>
                    <a:pt x="8522" y="10688"/>
                  </a:cubicBezTo>
                  <a:cubicBezTo>
                    <a:pt x="8518" y="10689"/>
                    <a:pt x="8514" y="10689"/>
                    <a:pt x="8510" y="10689"/>
                  </a:cubicBezTo>
                  <a:cubicBezTo>
                    <a:pt x="7768" y="10689"/>
                    <a:pt x="9873" y="8143"/>
                    <a:pt x="9806" y="5015"/>
                  </a:cubicBezTo>
                  <a:cubicBezTo>
                    <a:pt x="9768" y="2951"/>
                    <a:pt x="8772" y="0"/>
                    <a:pt x="534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9" name="Google Shape;4039;p28"/>
            <p:cNvSpPr/>
            <p:nvPr/>
          </p:nvSpPr>
          <p:spPr>
            <a:xfrm rot="7363217">
              <a:off x="964845" y="-26357"/>
              <a:ext cx="321644" cy="235170"/>
            </a:xfrm>
            <a:custGeom>
              <a:avLst/>
              <a:gdLst/>
              <a:ahLst/>
              <a:cxnLst/>
              <a:rect l="l" t="t" r="r" b="b"/>
              <a:pathLst>
                <a:path w="6276" h="4589" extrusionOk="0">
                  <a:moveTo>
                    <a:pt x="2233" y="1"/>
                  </a:moveTo>
                  <a:cubicBezTo>
                    <a:pt x="1164" y="1"/>
                    <a:pt x="294" y="428"/>
                    <a:pt x="294" y="428"/>
                  </a:cubicBezTo>
                  <a:cubicBezTo>
                    <a:pt x="3" y="603"/>
                    <a:pt x="0" y="728"/>
                    <a:pt x="274" y="728"/>
                  </a:cubicBezTo>
                  <a:cubicBezTo>
                    <a:pt x="379" y="728"/>
                    <a:pt x="524" y="710"/>
                    <a:pt x="709" y="669"/>
                  </a:cubicBezTo>
                  <a:cubicBezTo>
                    <a:pt x="838" y="639"/>
                    <a:pt x="1380" y="374"/>
                    <a:pt x="2131" y="374"/>
                  </a:cubicBezTo>
                  <a:cubicBezTo>
                    <a:pt x="2699" y="374"/>
                    <a:pt x="3387" y="525"/>
                    <a:pt x="4108" y="1044"/>
                  </a:cubicBezTo>
                  <a:cubicBezTo>
                    <a:pt x="5616" y="2130"/>
                    <a:pt x="5829" y="4588"/>
                    <a:pt x="5955" y="4588"/>
                  </a:cubicBezTo>
                  <a:cubicBezTo>
                    <a:pt x="5969" y="4588"/>
                    <a:pt x="5981" y="4559"/>
                    <a:pt x="5994" y="4496"/>
                  </a:cubicBezTo>
                  <a:cubicBezTo>
                    <a:pt x="6128" y="3854"/>
                    <a:pt x="6275" y="2195"/>
                    <a:pt x="4201" y="629"/>
                  </a:cubicBezTo>
                  <a:cubicBezTo>
                    <a:pt x="3569" y="151"/>
                    <a:pt x="2866" y="1"/>
                    <a:pt x="2233"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0" name="Google Shape;4040;p28"/>
            <p:cNvSpPr/>
            <p:nvPr/>
          </p:nvSpPr>
          <p:spPr>
            <a:xfrm rot="1581854">
              <a:off x="-196652" y="701978"/>
              <a:ext cx="463183" cy="816297"/>
            </a:xfrm>
            <a:custGeom>
              <a:avLst/>
              <a:gdLst/>
              <a:ahLst/>
              <a:cxnLst/>
              <a:rect l="l" t="t" r="r" b="b"/>
              <a:pathLst>
                <a:path w="8067" h="14217" extrusionOk="0">
                  <a:moveTo>
                    <a:pt x="5133" y="0"/>
                  </a:moveTo>
                  <a:cubicBezTo>
                    <a:pt x="4980" y="0"/>
                    <a:pt x="4828" y="13"/>
                    <a:pt x="4681" y="39"/>
                  </a:cubicBezTo>
                  <a:cubicBezTo>
                    <a:pt x="4681" y="39"/>
                    <a:pt x="961" y="535"/>
                    <a:pt x="934" y="1712"/>
                  </a:cubicBezTo>
                  <a:cubicBezTo>
                    <a:pt x="900" y="2715"/>
                    <a:pt x="2622" y="3149"/>
                    <a:pt x="3374" y="3149"/>
                  </a:cubicBezTo>
                  <a:cubicBezTo>
                    <a:pt x="3515" y="3149"/>
                    <a:pt x="3622" y="3133"/>
                    <a:pt x="3677" y="3104"/>
                  </a:cubicBezTo>
                  <a:cubicBezTo>
                    <a:pt x="3681" y="3102"/>
                    <a:pt x="3684" y="3101"/>
                    <a:pt x="3687" y="3101"/>
                  </a:cubicBezTo>
                  <a:cubicBezTo>
                    <a:pt x="3944" y="3101"/>
                    <a:pt x="0" y="12689"/>
                    <a:pt x="265" y="13127"/>
                  </a:cubicBezTo>
                  <a:cubicBezTo>
                    <a:pt x="485" y="13500"/>
                    <a:pt x="2031" y="14216"/>
                    <a:pt x="2769" y="14216"/>
                  </a:cubicBezTo>
                  <a:cubicBezTo>
                    <a:pt x="2930" y="14216"/>
                    <a:pt x="3053" y="14182"/>
                    <a:pt x="3115" y="14103"/>
                  </a:cubicBezTo>
                  <a:cubicBezTo>
                    <a:pt x="3463" y="13648"/>
                    <a:pt x="8066" y="1217"/>
                    <a:pt x="7785" y="936"/>
                  </a:cubicBezTo>
                  <a:cubicBezTo>
                    <a:pt x="7538" y="676"/>
                    <a:pt x="6280" y="0"/>
                    <a:pt x="513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1" name="Google Shape;4041;p28"/>
            <p:cNvSpPr/>
            <p:nvPr/>
          </p:nvSpPr>
          <p:spPr>
            <a:xfrm rot="1581854">
              <a:off x="117418" y="848817"/>
              <a:ext cx="152155" cy="385900"/>
            </a:xfrm>
            <a:custGeom>
              <a:avLst/>
              <a:gdLst/>
              <a:ahLst/>
              <a:cxnLst/>
              <a:rect l="l" t="t" r="r" b="b"/>
              <a:pathLst>
                <a:path w="2650" h="6721" extrusionOk="0">
                  <a:moveTo>
                    <a:pt x="2559" y="1"/>
                  </a:moveTo>
                  <a:cubicBezTo>
                    <a:pt x="2331" y="1"/>
                    <a:pt x="1717" y="1756"/>
                    <a:pt x="1004" y="3710"/>
                  </a:cubicBezTo>
                  <a:cubicBezTo>
                    <a:pt x="134" y="6091"/>
                    <a:pt x="0" y="6667"/>
                    <a:pt x="214" y="6720"/>
                  </a:cubicBezTo>
                  <a:cubicBezTo>
                    <a:pt x="215" y="6720"/>
                    <a:pt x="216" y="6721"/>
                    <a:pt x="216" y="6721"/>
                  </a:cubicBezTo>
                  <a:cubicBezTo>
                    <a:pt x="455" y="6721"/>
                    <a:pt x="2650" y="270"/>
                    <a:pt x="2650" y="270"/>
                  </a:cubicBezTo>
                  <a:cubicBezTo>
                    <a:pt x="2640" y="85"/>
                    <a:pt x="2609" y="1"/>
                    <a:pt x="2559"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2" name="Google Shape;4042;p28"/>
            <p:cNvSpPr/>
            <p:nvPr/>
          </p:nvSpPr>
          <p:spPr>
            <a:xfrm rot="398445">
              <a:off x="-79891" y="1266696"/>
              <a:ext cx="30776" cy="36058"/>
            </a:xfrm>
            <a:custGeom>
              <a:avLst/>
              <a:gdLst/>
              <a:ahLst/>
              <a:cxnLst/>
              <a:rect l="l" t="t" r="r" b="b"/>
              <a:pathLst>
                <a:path w="536" h="628" extrusionOk="0">
                  <a:moveTo>
                    <a:pt x="344" y="1"/>
                  </a:moveTo>
                  <a:cubicBezTo>
                    <a:pt x="160" y="1"/>
                    <a:pt x="130" y="155"/>
                    <a:pt x="67" y="333"/>
                  </a:cubicBezTo>
                  <a:cubicBezTo>
                    <a:pt x="0" y="547"/>
                    <a:pt x="54" y="601"/>
                    <a:pt x="268" y="627"/>
                  </a:cubicBezTo>
                  <a:cubicBezTo>
                    <a:pt x="270" y="627"/>
                    <a:pt x="272" y="628"/>
                    <a:pt x="275" y="628"/>
                  </a:cubicBezTo>
                  <a:cubicBezTo>
                    <a:pt x="483" y="628"/>
                    <a:pt x="535" y="39"/>
                    <a:pt x="535" y="39"/>
                  </a:cubicBezTo>
                  <a:cubicBezTo>
                    <a:pt x="457" y="13"/>
                    <a:pt x="395" y="1"/>
                    <a:pt x="344"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3" name="Google Shape;4043;p28"/>
            <p:cNvSpPr/>
            <p:nvPr/>
          </p:nvSpPr>
          <p:spPr>
            <a:xfrm rot="-1551663">
              <a:off x="-414458" y="39110"/>
              <a:ext cx="900825" cy="617641"/>
            </a:xfrm>
            <a:custGeom>
              <a:avLst/>
              <a:gdLst/>
              <a:ahLst/>
              <a:cxnLst/>
              <a:rect l="l" t="t" r="r" b="b"/>
              <a:pathLst>
                <a:path w="15689" h="10757" extrusionOk="0">
                  <a:moveTo>
                    <a:pt x="11331" y="3061"/>
                  </a:moveTo>
                  <a:cubicBezTo>
                    <a:pt x="12129" y="3061"/>
                    <a:pt x="12823" y="3641"/>
                    <a:pt x="12932" y="4431"/>
                  </a:cubicBezTo>
                  <a:cubicBezTo>
                    <a:pt x="13066" y="5314"/>
                    <a:pt x="12437" y="6130"/>
                    <a:pt x="11540" y="6264"/>
                  </a:cubicBezTo>
                  <a:cubicBezTo>
                    <a:pt x="11464" y="6274"/>
                    <a:pt x="11387" y="6279"/>
                    <a:pt x="11312" y="6279"/>
                  </a:cubicBezTo>
                  <a:cubicBezTo>
                    <a:pt x="10507" y="6279"/>
                    <a:pt x="9803" y="5706"/>
                    <a:pt x="9680" y="4899"/>
                  </a:cubicBezTo>
                  <a:cubicBezTo>
                    <a:pt x="9560" y="4016"/>
                    <a:pt x="10189" y="3199"/>
                    <a:pt x="11085" y="3079"/>
                  </a:cubicBezTo>
                  <a:cubicBezTo>
                    <a:pt x="11168" y="3067"/>
                    <a:pt x="11250" y="3061"/>
                    <a:pt x="11331" y="3061"/>
                  </a:cubicBezTo>
                  <a:close/>
                  <a:moveTo>
                    <a:pt x="4800" y="3987"/>
                  </a:moveTo>
                  <a:cubicBezTo>
                    <a:pt x="5615" y="3987"/>
                    <a:pt x="6318" y="4560"/>
                    <a:pt x="6429" y="5367"/>
                  </a:cubicBezTo>
                  <a:cubicBezTo>
                    <a:pt x="6562" y="6250"/>
                    <a:pt x="5933" y="7067"/>
                    <a:pt x="5037" y="7187"/>
                  </a:cubicBezTo>
                  <a:cubicBezTo>
                    <a:pt x="4953" y="7199"/>
                    <a:pt x="4870" y="7205"/>
                    <a:pt x="4788" y="7205"/>
                  </a:cubicBezTo>
                  <a:cubicBezTo>
                    <a:pt x="3980" y="7205"/>
                    <a:pt x="3286" y="6625"/>
                    <a:pt x="3177" y="5836"/>
                  </a:cubicBezTo>
                  <a:cubicBezTo>
                    <a:pt x="3056" y="4952"/>
                    <a:pt x="3672" y="4136"/>
                    <a:pt x="4569" y="4002"/>
                  </a:cubicBezTo>
                  <a:cubicBezTo>
                    <a:pt x="4646" y="3992"/>
                    <a:pt x="4724" y="3987"/>
                    <a:pt x="4800" y="3987"/>
                  </a:cubicBezTo>
                  <a:close/>
                  <a:moveTo>
                    <a:pt x="11006" y="0"/>
                  </a:moveTo>
                  <a:cubicBezTo>
                    <a:pt x="8642" y="0"/>
                    <a:pt x="7887" y="2089"/>
                    <a:pt x="7887" y="2089"/>
                  </a:cubicBezTo>
                  <a:cubicBezTo>
                    <a:pt x="6951" y="934"/>
                    <a:pt x="5851" y="449"/>
                    <a:pt x="4792" y="449"/>
                  </a:cubicBezTo>
                  <a:cubicBezTo>
                    <a:pt x="2280" y="449"/>
                    <a:pt x="1" y="3180"/>
                    <a:pt x="688" y="6184"/>
                  </a:cubicBezTo>
                  <a:cubicBezTo>
                    <a:pt x="1354" y="9128"/>
                    <a:pt x="2724" y="10757"/>
                    <a:pt x="4745" y="10757"/>
                  </a:cubicBezTo>
                  <a:cubicBezTo>
                    <a:pt x="5038" y="10757"/>
                    <a:pt x="5345" y="10722"/>
                    <a:pt x="5666" y="10653"/>
                  </a:cubicBezTo>
                  <a:cubicBezTo>
                    <a:pt x="8195" y="10091"/>
                    <a:pt x="8583" y="8057"/>
                    <a:pt x="8583" y="8057"/>
                  </a:cubicBezTo>
                  <a:cubicBezTo>
                    <a:pt x="8583" y="8057"/>
                    <a:pt x="9319" y="9231"/>
                    <a:pt x="11646" y="9231"/>
                  </a:cubicBezTo>
                  <a:cubicBezTo>
                    <a:pt x="11828" y="9231"/>
                    <a:pt x="12020" y="9223"/>
                    <a:pt x="12223" y="9208"/>
                  </a:cubicBezTo>
                  <a:cubicBezTo>
                    <a:pt x="15020" y="8994"/>
                    <a:pt x="15689" y="6384"/>
                    <a:pt x="15394" y="4310"/>
                  </a:cubicBezTo>
                  <a:cubicBezTo>
                    <a:pt x="15100" y="2236"/>
                    <a:pt x="14230" y="349"/>
                    <a:pt x="11487" y="28"/>
                  </a:cubicBezTo>
                  <a:cubicBezTo>
                    <a:pt x="11319" y="9"/>
                    <a:pt x="11159" y="0"/>
                    <a:pt x="1100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4" name="Google Shape;4044;p28"/>
            <p:cNvSpPr/>
            <p:nvPr/>
          </p:nvSpPr>
          <p:spPr>
            <a:xfrm rot="-1551663">
              <a:off x="221632" y="202459"/>
              <a:ext cx="250111" cy="208081"/>
            </a:xfrm>
            <a:custGeom>
              <a:avLst/>
              <a:gdLst/>
              <a:ahLst/>
              <a:cxnLst/>
              <a:rect l="l" t="t" r="r" b="b"/>
              <a:pathLst>
                <a:path w="4356" h="3624" extrusionOk="0">
                  <a:moveTo>
                    <a:pt x="4208" y="1"/>
                  </a:moveTo>
                  <a:cubicBezTo>
                    <a:pt x="4148" y="1"/>
                    <a:pt x="4067" y="184"/>
                    <a:pt x="3995" y="544"/>
                  </a:cubicBezTo>
                  <a:cubicBezTo>
                    <a:pt x="3954" y="745"/>
                    <a:pt x="3780" y="1668"/>
                    <a:pt x="2590" y="2565"/>
                  </a:cubicBezTo>
                  <a:cubicBezTo>
                    <a:pt x="1888" y="3091"/>
                    <a:pt x="1302" y="3203"/>
                    <a:pt x="866" y="3203"/>
                  </a:cubicBezTo>
                  <a:cubicBezTo>
                    <a:pt x="540" y="3203"/>
                    <a:pt x="298" y="3140"/>
                    <a:pt x="155" y="3140"/>
                  </a:cubicBezTo>
                  <a:cubicBezTo>
                    <a:pt x="52" y="3140"/>
                    <a:pt x="1" y="3173"/>
                    <a:pt x="7" y="3287"/>
                  </a:cubicBezTo>
                  <a:cubicBezTo>
                    <a:pt x="13" y="3478"/>
                    <a:pt x="299" y="3624"/>
                    <a:pt x="750" y="3624"/>
                  </a:cubicBezTo>
                  <a:cubicBezTo>
                    <a:pt x="1279" y="3624"/>
                    <a:pt x="2035" y="3423"/>
                    <a:pt x="2830" y="2859"/>
                  </a:cubicBezTo>
                  <a:cubicBezTo>
                    <a:pt x="4356" y="1789"/>
                    <a:pt x="4289" y="250"/>
                    <a:pt x="4289" y="250"/>
                  </a:cubicBezTo>
                  <a:cubicBezTo>
                    <a:pt x="4278" y="83"/>
                    <a:pt x="4248" y="1"/>
                    <a:pt x="4208"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5" name="Google Shape;4045;p28"/>
            <p:cNvSpPr/>
            <p:nvPr/>
          </p:nvSpPr>
          <p:spPr>
            <a:xfrm rot="-1551663">
              <a:off x="-132180" y="524572"/>
              <a:ext cx="294610" cy="147563"/>
            </a:xfrm>
            <a:custGeom>
              <a:avLst/>
              <a:gdLst/>
              <a:ahLst/>
              <a:cxnLst/>
              <a:rect l="l" t="t" r="r" b="b"/>
              <a:pathLst>
                <a:path w="5131" h="2570" extrusionOk="0">
                  <a:moveTo>
                    <a:pt x="5077" y="0"/>
                  </a:moveTo>
                  <a:cubicBezTo>
                    <a:pt x="5015" y="0"/>
                    <a:pt x="4883" y="149"/>
                    <a:pt x="4717" y="451"/>
                  </a:cubicBezTo>
                  <a:cubicBezTo>
                    <a:pt x="4623" y="639"/>
                    <a:pt x="4168" y="1455"/>
                    <a:pt x="2763" y="1950"/>
                  </a:cubicBezTo>
                  <a:cubicBezTo>
                    <a:pt x="2362" y="2091"/>
                    <a:pt x="2001" y="2144"/>
                    <a:pt x="1681" y="2144"/>
                  </a:cubicBezTo>
                  <a:cubicBezTo>
                    <a:pt x="711" y="2144"/>
                    <a:pt x="127" y="1656"/>
                    <a:pt x="25" y="1656"/>
                  </a:cubicBezTo>
                  <a:cubicBezTo>
                    <a:pt x="1" y="1656"/>
                    <a:pt x="3" y="1683"/>
                    <a:pt x="33" y="1749"/>
                  </a:cubicBezTo>
                  <a:cubicBezTo>
                    <a:pt x="179" y="2071"/>
                    <a:pt x="666" y="2569"/>
                    <a:pt x="1600" y="2569"/>
                  </a:cubicBezTo>
                  <a:cubicBezTo>
                    <a:pt x="1950" y="2569"/>
                    <a:pt x="2363" y="2499"/>
                    <a:pt x="2843" y="2325"/>
                  </a:cubicBezTo>
                  <a:cubicBezTo>
                    <a:pt x="4596" y="1709"/>
                    <a:pt x="5078" y="264"/>
                    <a:pt x="5078" y="264"/>
                  </a:cubicBezTo>
                  <a:cubicBezTo>
                    <a:pt x="5131" y="89"/>
                    <a:pt x="5125" y="0"/>
                    <a:pt x="5077"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6" name="Google Shape;4046;p28"/>
            <p:cNvSpPr/>
            <p:nvPr/>
          </p:nvSpPr>
          <p:spPr>
            <a:xfrm rot="-1551663">
              <a:off x="226609" y="430555"/>
              <a:ext cx="45245" cy="28479"/>
            </a:xfrm>
            <a:custGeom>
              <a:avLst/>
              <a:gdLst/>
              <a:ahLst/>
              <a:cxnLst/>
              <a:rect l="l" t="t" r="r" b="b"/>
              <a:pathLst>
                <a:path w="788" h="496" extrusionOk="0">
                  <a:moveTo>
                    <a:pt x="204" y="0"/>
                  </a:moveTo>
                  <a:cubicBezTo>
                    <a:pt x="108" y="0"/>
                    <a:pt x="23" y="39"/>
                    <a:pt x="11" y="163"/>
                  </a:cubicBezTo>
                  <a:cubicBezTo>
                    <a:pt x="0" y="413"/>
                    <a:pt x="354" y="495"/>
                    <a:pt x="558" y="495"/>
                  </a:cubicBezTo>
                  <a:cubicBezTo>
                    <a:pt x="604" y="495"/>
                    <a:pt x="642" y="491"/>
                    <a:pt x="667" y="484"/>
                  </a:cubicBezTo>
                  <a:cubicBezTo>
                    <a:pt x="788" y="457"/>
                    <a:pt x="506" y="96"/>
                    <a:pt x="506" y="96"/>
                  </a:cubicBezTo>
                  <a:cubicBezTo>
                    <a:pt x="491" y="72"/>
                    <a:pt x="337" y="0"/>
                    <a:pt x="204"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7" name="Google Shape;4047;p28"/>
            <p:cNvSpPr/>
            <p:nvPr/>
          </p:nvSpPr>
          <p:spPr>
            <a:xfrm rot="3654803">
              <a:off x="623796" y="353140"/>
              <a:ext cx="246590" cy="240351"/>
            </a:xfrm>
            <a:custGeom>
              <a:avLst/>
              <a:gdLst/>
              <a:ahLst/>
              <a:cxnLst/>
              <a:rect l="l" t="t" r="r" b="b"/>
              <a:pathLst>
                <a:path w="5849" h="5701" extrusionOk="0">
                  <a:moveTo>
                    <a:pt x="2811" y="1646"/>
                  </a:moveTo>
                  <a:cubicBezTo>
                    <a:pt x="3453" y="1646"/>
                    <a:pt x="3975" y="2181"/>
                    <a:pt x="3975" y="2824"/>
                  </a:cubicBezTo>
                  <a:cubicBezTo>
                    <a:pt x="3975" y="3479"/>
                    <a:pt x="3453" y="4001"/>
                    <a:pt x="2811" y="4001"/>
                  </a:cubicBezTo>
                  <a:cubicBezTo>
                    <a:pt x="2169" y="4001"/>
                    <a:pt x="1647" y="3479"/>
                    <a:pt x="1647" y="2824"/>
                  </a:cubicBezTo>
                  <a:cubicBezTo>
                    <a:pt x="1647" y="2181"/>
                    <a:pt x="2169" y="1646"/>
                    <a:pt x="2811" y="1646"/>
                  </a:cubicBezTo>
                  <a:close/>
                  <a:moveTo>
                    <a:pt x="2918" y="0"/>
                  </a:moveTo>
                  <a:cubicBezTo>
                    <a:pt x="1312" y="0"/>
                    <a:pt x="1" y="1271"/>
                    <a:pt x="1" y="2850"/>
                  </a:cubicBezTo>
                  <a:cubicBezTo>
                    <a:pt x="1" y="4429"/>
                    <a:pt x="1312" y="5701"/>
                    <a:pt x="2918" y="5701"/>
                  </a:cubicBezTo>
                  <a:cubicBezTo>
                    <a:pt x="4537" y="5701"/>
                    <a:pt x="5848" y="4429"/>
                    <a:pt x="5848" y="2850"/>
                  </a:cubicBezTo>
                  <a:cubicBezTo>
                    <a:pt x="5848" y="1271"/>
                    <a:pt x="4537" y="0"/>
                    <a:pt x="29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8" name="Google Shape;4048;p28"/>
            <p:cNvSpPr/>
            <p:nvPr/>
          </p:nvSpPr>
          <p:spPr>
            <a:xfrm rot="3654803">
              <a:off x="516624" y="694589"/>
              <a:ext cx="246590" cy="240941"/>
            </a:xfrm>
            <a:custGeom>
              <a:avLst/>
              <a:gdLst/>
              <a:ahLst/>
              <a:cxnLst/>
              <a:rect l="l" t="t" r="r" b="b"/>
              <a:pathLst>
                <a:path w="5849" h="5715" extrusionOk="0">
                  <a:moveTo>
                    <a:pt x="2811" y="1660"/>
                  </a:moveTo>
                  <a:cubicBezTo>
                    <a:pt x="3453" y="1660"/>
                    <a:pt x="3975" y="2182"/>
                    <a:pt x="3975" y="2824"/>
                  </a:cubicBezTo>
                  <a:cubicBezTo>
                    <a:pt x="3975" y="3480"/>
                    <a:pt x="3453" y="4002"/>
                    <a:pt x="2811" y="4002"/>
                  </a:cubicBezTo>
                  <a:cubicBezTo>
                    <a:pt x="2168" y="4002"/>
                    <a:pt x="1646" y="3480"/>
                    <a:pt x="1646" y="2824"/>
                  </a:cubicBezTo>
                  <a:cubicBezTo>
                    <a:pt x="1646" y="2182"/>
                    <a:pt x="2168" y="1660"/>
                    <a:pt x="2811" y="1660"/>
                  </a:cubicBezTo>
                  <a:close/>
                  <a:moveTo>
                    <a:pt x="2918" y="1"/>
                  </a:moveTo>
                  <a:cubicBezTo>
                    <a:pt x="1312" y="1"/>
                    <a:pt x="0" y="1272"/>
                    <a:pt x="0" y="2851"/>
                  </a:cubicBezTo>
                  <a:cubicBezTo>
                    <a:pt x="0" y="4430"/>
                    <a:pt x="1312" y="5715"/>
                    <a:pt x="2918" y="5715"/>
                  </a:cubicBezTo>
                  <a:cubicBezTo>
                    <a:pt x="4537" y="5715"/>
                    <a:pt x="5848" y="4430"/>
                    <a:pt x="5848" y="2851"/>
                  </a:cubicBezTo>
                  <a:cubicBezTo>
                    <a:pt x="5848" y="1272"/>
                    <a:pt x="4537" y="1"/>
                    <a:pt x="291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9" name="Google Shape;4049;p28"/>
            <p:cNvSpPr/>
            <p:nvPr/>
          </p:nvSpPr>
          <p:spPr>
            <a:xfrm rot="3654803">
              <a:off x="489823" y="435185"/>
              <a:ext cx="402622" cy="404098"/>
            </a:xfrm>
            <a:custGeom>
              <a:avLst/>
              <a:gdLst/>
              <a:ahLst/>
              <a:cxnLst/>
              <a:rect l="l" t="t" r="r" b="b"/>
              <a:pathLst>
                <a:path w="9550" h="9585" extrusionOk="0">
                  <a:moveTo>
                    <a:pt x="8502" y="1"/>
                  </a:moveTo>
                  <a:cubicBezTo>
                    <a:pt x="8429" y="1"/>
                    <a:pt x="8358" y="14"/>
                    <a:pt x="8292" y="43"/>
                  </a:cubicBezTo>
                  <a:cubicBezTo>
                    <a:pt x="7837" y="230"/>
                    <a:pt x="504" y="8246"/>
                    <a:pt x="450" y="8340"/>
                  </a:cubicBezTo>
                  <a:cubicBezTo>
                    <a:pt x="0" y="9067"/>
                    <a:pt x="804" y="9585"/>
                    <a:pt x="1240" y="9585"/>
                  </a:cubicBezTo>
                  <a:cubicBezTo>
                    <a:pt x="1309" y="9585"/>
                    <a:pt x="1370" y="9571"/>
                    <a:pt x="1414" y="9544"/>
                  </a:cubicBezTo>
                  <a:cubicBezTo>
                    <a:pt x="1735" y="9357"/>
                    <a:pt x="9550" y="1020"/>
                    <a:pt x="9483" y="712"/>
                  </a:cubicBezTo>
                  <a:cubicBezTo>
                    <a:pt x="9426" y="449"/>
                    <a:pt x="8929" y="1"/>
                    <a:pt x="85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0" name="Google Shape;4050;p28"/>
            <p:cNvSpPr/>
            <p:nvPr/>
          </p:nvSpPr>
          <p:spPr>
            <a:xfrm rot="3654803">
              <a:off x="762042" y="453406"/>
              <a:ext cx="60077" cy="170872"/>
            </a:xfrm>
            <a:custGeom>
              <a:avLst/>
              <a:gdLst/>
              <a:ahLst/>
              <a:cxnLst/>
              <a:rect l="l" t="t" r="r" b="b"/>
              <a:pathLst>
                <a:path w="1425" h="4053" extrusionOk="0">
                  <a:moveTo>
                    <a:pt x="103" y="0"/>
                  </a:moveTo>
                  <a:cubicBezTo>
                    <a:pt x="1" y="0"/>
                    <a:pt x="62" y="133"/>
                    <a:pt x="301" y="330"/>
                  </a:cubicBezTo>
                  <a:cubicBezTo>
                    <a:pt x="408" y="410"/>
                    <a:pt x="890" y="798"/>
                    <a:pt x="1010" y="1922"/>
                  </a:cubicBezTo>
                  <a:cubicBezTo>
                    <a:pt x="1146" y="3318"/>
                    <a:pt x="256" y="4052"/>
                    <a:pt x="381" y="4052"/>
                  </a:cubicBezTo>
                  <a:cubicBezTo>
                    <a:pt x="391" y="4052"/>
                    <a:pt x="409" y="4047"/>
                    <a:pt x="435" y="4037"/>
                  </a:cubicBezTo>
                  <a:cubicBezTo>
                    <a:pt x="769" y="3903"/>
                    <a:pt x="1425" y="3287"/>
                    <a:pt x="1278" y="1882"/>
                  </a:cubicBezTo>
                  <a:cubicBezTo>
                    <a:pt x="1131" y="491"/>
                    <a:pt x="234" y="36"/>
                    <a:pt x="234" y="36"/>
                  </a:cubicBezTo>
                  <a:cubicBezTo>
                    <a:pt x="177" y="12"/>
                    <a:pt x="133" y="0"/>
                    <a:pt x="103"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1" name="Google Shape;4051;p28"/>
            <p:cNvSpPr/>
            <p:nvPr/>
          </p:nvSpPr>
          <p:spPr>
            <a:xfrm rot="3654803">
              <a:off x="664066" y="797162"/>
              <a:ext cx="60035" cy="170872"/>
            </a:xfrm>
            <a:custGeom>
              <a:avLst/>
              <a:gdLst/>
              <a:ahLst/>
              <a:cxnLst/>
              <a:rect l="l" t="t" r="r" b="b"/>
              <a:pathLst>
                <a:path w="1424" h="4053" extrusionOk="0">
                  <a:moveTo>
                    <a:pt x="109" y="0"/>
                  </a:moveTo>
                  <a:cubicBezTo>
                    <a:pt x="0" y="0"/>
                    <a:pt x="64" y="133"/>
                    <a:pt x="313" y="330"/>
                  </a:cubicBezTo>
                  <a:cubicBezTo>
                    <a:pt x="420" y="410"/>
                    <a:pt x="902" y="812"/>
                    <a:pt x="1009" y="1922"/>
                  </a:cubicBezTo>
                  <a:cubicBezTo>
                    <a:pt x="1145" y="3318"/>
                    <a:pt x="267" y="4052"/>
                    <a:pt x="393" y="4052"/>
                  </a:cubicBezTo>
                  <a:cubicBezTo>
                    <a:pt x="404" y="4052"/>
                    <a:pt x="421" y="4047"/>
                    <a:pt x="447" y="4037"/>
                  </a:cubicBezTo>
                  <a:cubicBezTo>
                    <a:pt x="782" y="3903"/>
                    <a:pt x="1424" y="3287"/>
                    <a:pt x="1277" y="1882"/>
                  </a:cubicBezTo>
                  <a:cubicBezTo>
                    <a:pt x="1143" y="491"/>
                    <a:pt x="246" y="36"/>
                    <a:pt x="246" y="36"/>
                  </a:cubicBezTo>
                  <a:cubicBezTo>
                    <a:pt x="186" y="11"/>
                    <a:pt x="140" y="0"/>
                    <a:pt x="109" y="0"/>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2" name="Google Shape;4052;p28"/>
            <p:cNvSpPr/>
            <p:nvPr/>
          </p:nvSpPr>
          <p:spPr>
            <a:xfrm rot="3654803">
              <a:off x="696148" y="560346"/>
              <a:ext cx="194144" cy="190476"/>
            </a:xfrm>
            <a:custGeom>
              <a:avLst/>
              <a:gdLst/>
              <a:ahLst/>
              <a:cxnLst/>
              <a:rect l="l" t="t" r="r" b="b"/>
              <a:pathLst>
                <a:path w="4605" h="4518" extrusionOk="0">
                  <a:moveTo>
                    <a:pt x="4301" y="1"/>
                  </a:moveTo>
                  <a:cubicBezTo>
                    <a:pt x="3888" y="1"/>
                    <a:pt x="194" y="4164"/>
                    <a:pt x="194" y="4164"/>
                  </a:cubicBezTo>
                  <a:cubicBezTo>
                    <a:pt x="35" y="4411"/>
                    <a:pt x="0" y="4518"/>
                    <a:pt x="57" y="4518"/>
                  </a:cubicBezTo>
                  <a:cubicBezTo>
                    <a:pt x="424" y="4518"/>
                    <a:pt x="4605" y="95"/>
                    <a:pt x="4315" y="3"/>
                  </a:cubicBezTo>
                  <a:cubicBezTo>
                    <a:pt x="4311" y="1"/>
                    <a:pt x="4307" y="1"/>
                    <a:pt x="4301" y="1"/>
                  </a:cubicBezTo>
                  <a:close/>
                </a:path>
              </a:pathLst>
            </a:custGeom>
            <a:solidFill>
              <a:srgbClr val="FFFB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2">
  <p:cSld name="CUSTOM_8">
    <p:spTree>
      <p:nvGrpSpPr>
        <p:cNvPr id="1" name="Shape 4053"/>
        <p:cNvGrpSpPr/>
        <p:nvPr/>
      </p:nvGrpSpPr>
      <p:grpSpPr>
        <a:xfrm>
          <a:off x="0" y="0"/>
          <a:ext cx="0" cy="0"/>
          <a:chOff x="0" y="0"/>
          <a:chExt cx="0" cy="0"/>
        </a:xfrm>
      </p:grpSpPr>
      <p:grpSp>
        <p:nvGrpSpPr>
          <p:cNvPr id="4054" name="Google Shape;4054;p29"/>
          <p:cNvGrpSpPr/>
          <p:nvPr/>
        </p:nvGrpSpPr>
        <p:grpSpPr>
          <a:xfrm flipH="1">
            <a:off x="193055" y="3940"/>
            <a:ext cx="8737750" cy="5140319"/>
            <a:chOff x="202630" y="3940"/>
            <a:chExt cx="8737750" cy="5140319"/>
          </a:xfrm>
        </p:grpSpPr>
        <p:sp>
          <p:nvSpPr>
            <p:cNvPr id="4055" name="Google Shape;4055;p29"/>
            <p:cNvSpPr/>
            <p:nvPr/>
          </p:nvSpPr>
          <p:spPr>
            <a:xfrm>
              <a:off x="8932252" y="3940"/>
              <a:ext cx="8129" cy="5140319"/>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6" name="Google Shape;4056;p29"/>
            <p:cNvSpPr/>
            <p:nvPr/>
          </p:nvSpPr>
          <p:spPr>
            <a:xfrm>
              <a:off x="8729160" y="3940"/>
              <a:ext cx="8097" cy="5140319"/>
            </a:xfrm>
            <a:custGeom>
              <a:avLst/>
              <a:gdLst/>
              <a:ahLst/>
              <a:cxnLst/>
              <a:rect l="l" t="t" r="r" b="b"/>
              <a:pathLst>
                <a:path w="254"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7" name="Google Shape;4057;p29"/>
            <p:cNvSpPr/>
            <p:nvPr/>
          </p:nvSpPr>
          <p:spPr>
            <a:xfrm>
              <a:off x="8526037" y="3940"/>
              <a:ext cx="8479" cy="5140319"/>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8" name="Google Shape;4058;p29"/>
            <p:cNvSpPr/>
            <p:nvPr/>
          </p:nvSpPr>
          <p:spPr>
            <a:xfrm>
              <a:off x="8323296" y="3940"/>
              <a:ext cx="8129" cy="5140319"/>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9" name="Google Shape;4059;p29"/>
            <p:cNvSpPr/>
            <p:nvPr/>
          </p:nvSpPr>
          <p:spPr>
            <a:xfrm>
              <a:off x="8120172" y="3940"/>
              <a:ext cx="8129" cy="5140319"/>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0" name="Google Shape;4060;p29"/>
            <p:cNvSpPr/>
            <p:nvPr/>
          </p:nvSpPr>
          <p:spPr>
            <a:xfrm>
              <a:off x="7917081" y="3940"/>
              <a:ext cx="8129" cy="5140319"/>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1" name="Google Shape;4061;p29"/>
            <p:cNvSpPr/>
            <p:nvPr/>
          </p:nvSpPr>
          <p:spPr>
            <a:xfrm>
              <a:off x="7713957" y="3940"/>
              <a:ext cx="8511" cy="5140319"/>
            </a:xfrm>
            <a:custGeom>
              <a:avLst/>
              <a:gdLst/>
              <a:ahLst/>
              <a:cxnLst/>
              <a:rect l="l" t="t" r="r" b="b"/>
              <a:pathLst>
                <a:path w="267" h="179074" extrusionOk="0">
                  <a:moveTo>
                    <a:pt x="128" y="1"/>
                  </a:moveTo>
                  <a:cubicBezTo>
                    <a:pt x="59" y="1"/>
                    <a:pt x="1" y="58"/>
                    <a:pt x="1" y="128"/>
                  </a:cubicBezTo>
                  <a:lnTo>
                    <a:pt x="1" y="178992"/>
                  </a:lnTo>
                  <a:cubicBezTo>
                    <a:pt x="1" y="179038"/>
                    <a:pt x="59" y="179073"/>
                    <a:pt x="128" y="179073"/>
                  </a:cubicBezTo>
                  <a:cubicBezTo>
                    <a:pt x="209" y="179073"/>
                    <a:pt x="266" y="179038"/>
                    <a:pt x="266" y="178992"/>
                  </a:cubicBezTo>
                  <a:lnTo>
                    <a:pt x="266" y="128"/>
                  </a:lnTo>
                  <a:cubicBezTo>
                    <a:pt x="266" y="58"/>
                    <a:pt x="209"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2" name="Google Shape;4062;p29"/>
            <p:cNvSpPr/>
            <p:nvPr/>
          </p:nvSpPr>
          <p:spPr>
            <a:xfrm>
              <a:off x="7511216" y="3940"/>
              <a:ext cx="8129" cy="5140319"/>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3" name="Google Shape;4063;p29"/>
            <p:cNvSpPr/>
            <p:nvPr/>
          </p:nvSpPr>
          <p:spPr>
            <a:xfrm>
              <a:off x="7308125" y="3940"/>
              <a:ext cx="8129" cy="5140319"/>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4" name="Google Shape;4064;p29"/>
            <p:cNvSpPr/>
            <p:nvPr/>
          </p:nvSpPr>
          <p:spPr>
            <a:xfrm>
              <a:off x="7105001" y="3940"/>
              <a:ext cx="8129" cy="5140319"/>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5" name="Google Shape;4065;p29"/>
            <p:cNvSpPr/>
            <p:nvPr/>
          </p:nvSpPr>
          <p:spPr>
            <a:xfrm>
              <a:off x="6901910" y="3940"/>
              <a:ext cx="8479" cy="5140319"/>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6" name="Google Shape;4066;p29"/>
            <p:cNvSpPr/>
            <p:nvPr/>
          </p:nvSpPr>
          <p:spPr>
            <a:xfrm>
              <a:off x="6699169" y="3940"/>
              <a:ext cx="8129" cy="5140319"/>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7" name="Google Shape;4067;p29"/>
            <p:cNvSpPr/>
            <p:nvPr/>
          </p:nvSpPr>
          <p:spPr>
            <a:xfrm>
              <a:off x="6496046" y="3940"/>
              <a:ext cx="8129" cy="5140319"/>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8" name="Google Shape;4068;p29"/>
            <p:cNvSpPr/>
            <p:nvPr/>
          </p:nvSpPr>
          <p:spPr>
            <a:xfrm>
              <a:off x="6292954" y="3940"/>
              <a:ext cx="8129" cy="5140319"/>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9" name="Google Shape;4069;p29"/>
            <p:cNvSpPr/>
            <p:nvPr/>
          </p:nvSpPr>
          <p:spPr>
            <a:xfrm>
              <a:off x="6089831" y="3940"/>
              <a:ext cx="8511" cy="5140319"/>
            </a:xfrm>
            <a:custGeom>
              <a:avLst/>
              <a:gdLst/>
              <a:ahLst/>
              <a:cxnLst/>
              <a:rect l="l" t="t" r="r" b="b"/>
              <a:pathLst>
                <a:path w="267" h="179074" extrusionOk="0">
                  <a:moveTo>
                    <a:pt x="128" y="1"/>
                  </a:moveTo>
                  <a:cubicBezTo>
                    <a:pt x="58" y="1"/>
                    <a:pt x="1" y="58"/>
                    <a:pt x="1" y="128"/>
                  </a:cubicBezTo>
                  <a:lnTo>
                    <a:pt x="1" y="178992"/>
                  </a:lnTo>
                  <a:cubicBezTo>
                    <a:pt x="1" y="179038"/>
                    <a:pt x="58" y="179073"/>
                    <a:pt x="128" y="179073"/>
                  </a:cubicBezTo>
                  <a:cubicBezTo>
                    <a:pt x="208" y="179073"/>
                    <a:pt x="266" y="179038"/>
                    <a:pt x="266" y="178992"/>
                  </a:cubicBezTo>
                  <a:lnTo>
                    <a:pt x="266" y="128"/>
                  </a:lnTo>
                  <a:cubicBezTo>
                    <a:pt x="266" y="58"/>
                    <a:pt x="208"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0" name="Google Shape;4070;p29"/>
            <p:cNvSpPr/>
            <p:nvPr/>
          </p:nvSpPr>
          <p:spPr>
            <a:xfrm>
              <a:off x="5887090" y="3940"/>
              <a:ext cx="8129" cy="5140319"/>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4" y="179038"/>
                    <a:pt x="254" y="178992"/>
                  </a:cubicBezTo>
                  <a:lnTo>
                    <a:pt x="254" y="128"/>
                  </a:lnTo>
                  <a:cubicBezTo>
                    <a:pt x="254"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1" name="Google Shape;4071;p29"/>
            <p:cNvSpPr/>
            <p:nvPr/>
          </p:nvSpPr>
          <p:spPr>
            <a:xfrm>
              <a:off x="5683966" y="3940"/>
              <a:ext cx="8129" cy="5140319"/>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2" name="Google Shape;4072;p29"/>
            <p:cNvSpPr/>
            <p:nvPr/>
          </p:nvSpPr>
          <p:spPr>
            <a:xfrm>
              <a:off x="5480875" y="3940"/>
              <a:ext cx="8129" cy="5140319"/>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3" name="Google Shape;4073;p29"/>
            <p:cNvSpPr/>
            <p:nvPr/>
          </p:nvSpPr>
          <p:spPr>
            <a:xfrm>
              <a:off x="5277751" y="3940"/>
              <a:ext cx="8511" cy="5140319"/>
            </a:xfrm>
            <a:custGeom>
              <a:avLst/>
              <a:gdLst/>
              <a:ahLst/>
              <a:cxnLst/>
              <a:rect l="l" t="t" r="r" b="b"/>
              <a:pathLst>
                <a:path w="267" h="179074" extrusionOk="0">
                  <a:moveTo>
                    <a:pt x="128" y="1"/>
                  </a:moveTo>
                  <a:cubicBezTo>
                    <a:pt x="59" y="1"/>
                    <a:pt x="1" y="58"/>
                    <a:pt x="1" y="128"/>
                  </a:cubicBezTo>
                  <a:lnTo>
                    <a:pt x="1" y="178992"/>
                  </a:lnTo>
                  <a:cubicBezTo>
                    <a:pt x="1" y="179038"/>
                    <a:pt x="59" y="179073"/>
                    <a:pt x="128" y="179073"/>
                  </a:cubicBezTo>
                  <a:cubicBezTo>
                    <a:pt x="209" y="179073"/>
                    <a:pt x="266" y="179038"/>
                    <a:pt x="266" y="178992"/>
                  </a:cubicBezTo>
                  <a:lnTo>
                    <a:pt x="266" y="128"/>
                  </a:lnTo>
                  <a:cubicBezTo>
                    <a:pt x="266" y="58"/>
                    <a:pt x="209"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4" name="Google Shape;4074;p29"/>
            <p:cNvSpPr/>
            <p:nvPr/>
          </p:nvSpPr>
          <p:spPr>
            <a:xfrm>
              <a:off x="5075010" y="3940"/>
              <a:ext cx="8129" cy="5140319"/>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5" name="Google Shape;4075;p29"/>
            <p:cNvSpPr/>
            <p:nvPr/>
          </p:nvSpPr>
          <p:spPr>
            <a:xfrm>
              <a:off x="4871919" y="3940"/>
              <a:ext cx="8129" cy="5140319"/>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6" name="Google Shape;4076;p29"/>
            <p:cNvSpPr/>
            <p:nvPr/>
          </p:nvSpPr>
          <p:spPr>
            <a:xfrm>
              <a:off x="4668795" y="3940"/>
              <a:ext cx="8129" cy="5140319"/>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7" name="Google Shape;4077;p29"/>
            <p:cNvSpPr/>
            <p:nvPr/>
          </p:nvSpPr>
          <p:spPr>
            <a:xfrm>
              <a:off x="4465704" y="3940"/>
              <a:ext cx="8479" cy="5140319"/>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8" name="Google Shape;4078;p29"/>
            <p:cNvSpPr/>
            <p:nvPr/>
          </p:nvSpPr>
          <p:spPr>
            <a:xfrm>
              <a:off x="4262963" y="3940"/>
              <a:ext cx="8129" cy="5140319"/>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9" name="Google Shape;4079;p29"/>
            <p:cNvSpPr/>
            <p:nvPr/>
          </p:nvSpPr>
          <p:spPr>
            <a:xfrm>
              <a:off x="4059840" y="3940"/>
              <a:ext cx="8129" cy="5140319"/>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0" name="Google Shape;4080;p29"/>
            <p:cNvSpPr/>
            <p:nvPr/>
          </p:nvSpPr>
          <p:spPr>
            <a:xfrm>
              <a:off x="3856748" y="3940"/>
              <a:ext cx="8129" cy="5140319"/>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1" name="Google Shape;4081;p29"/>
            <p:cNvSpPr/>
            <p:nvPr/>
          </p:nvSpPr>
          <p:spPr>
            <a:xfrm>
              <a:off x="3653625" y="3940"/>
              <a:ext cx="8511" cy="5140319"/>
            </a:xfrm>
            <a:custGeom>
              <a:avLst/>
              <a:gdLst/>
              <a:ahLst/>
              <a:cxnLst/>
              <a:rect l="l" t="t" r="r" b="b"/>
              <a:pathLst>
                <a:path w="267" h="179074" extrusionOk="0">
                  <a:moveTo>
                    <a:pt x="139" y="1"/>
                  </a:moveTo>
                  <a:cubicBezTo>
                    <a:pt x="58" y="1"/>
                    <a:pt x="1" y="58"/>
                    <a:pt x="1" y="128"/>
                  </a:cubicBezTo>
                  <a:lnTo>
                    <a:pt x="1" y="178992"/>
                  </a:lnTo>
                  <a:cubicBezTo>
                    <a:pt x="1" y="179038"/>
                    <a:pt x="58" y="179073"/>
                    <a:pt x="139" y="179073"/>
                  </a:cubicBezTo>
                  <a:cubicBezTo>
                    <a:pt x="208" y="179073"/>
                    <a:pt x="266" y="179038"/>
                    <a:pt x="266" y="178992"/>
                  </a:cubicBezTo>
                  <a:lnTo>
                    <a:pt x="266" y="128"/>
                  </a:lnTo>
                  <a:cubicBezTo>
                    <a:pt x="266" y="58"/>
                    <a:pt x="208" y="1"/>
                    <a:pt x="1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2" name="Google Shape;4082;p29"/>
            <p:cNvSpPr/>
            <p:nvPr/>
          </p:nvSpPr>
          <p:spPr>
            <a:xfrm>
              <a:off x="3450884" y="3940"/>
              <a:ext cx="8129" cy="5140319"/>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3" name="Google Shape;4083;p29"/>
            <p:cNvSpPr/>
            <p:nvPr/>
          </p:nvSpPr>
          <p:spPr>
            <a:xfrm>
              <a:off x="3247792" y="3940"/>
              <a:ext cx="8097" cy="5140319"/>
            </a:xfrm>
            <a:custGeom>
              <a:avLst/>
              <a:gdLst/>
              <a:ahLst/>
              <a:cxnLst/>
              <a:rect l="l" t="t" r="r" b="b"/>
              <a:pathLst>
                <a:path w="254"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4" name="Google Shape;4084;p29"/>
            <p:cNvSpPr/>
            <p:nvPr/>
          </p:nvSpPr>
          <p:spPr>
            <a:xfrm>
              <a:off x="3044669" y="3940"/>
              <a:ext cx="8129" cy="5140319"/>
            </a:xfrm>
            <a:custGeom>
              <a:avLst/>
              <a:gdLst/>
              <a:ahLst/>
              <a:cxnLst/>
              <a:rect l="l" t="t" r="r" b="b"/>
              <a:pathLst>
                <a:path w="255" h="179074" extrusionOk="0">
                  <a:moveTo>
                    <a:pt x="127" y="1"/>
                  </a:moveTo>
                  <a:cubicBezTo>
                    <a:pt x="58" y="1"/>
                    <a:pt x="1" y="58"/>
                    <a:pt x="1" y="128"/>
                  </a:cubicBezTo>
                  <a:lnTo>
                    <a:pt x="1" y="178992"/>
                  </a:lnTo>
                  <a:cubicBezTo>
                    <a:pt x="1"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5" name="Google Shape;4085;p29"/>
            <p:cNvSpPr/>
            <p:nvPr/>
          </p:nvSpPr>
          <p:spPr>
            <a:xfrm>
              <a:off x="2841545" y="3940"/>
              <a:ext cx="8511" cy="5140319"/>
            </a:xfrm>
            <a:custGeom>
              <a:avLst/>
              <a:gdLst/>
              <a:ahLst/>
              <a:cxnLst/>
              <a:rect l="l" t="t" r="r" b="b"/>
              <a:pathLst>
                <a:path w="267" h="179074" extrusionOk="0">
                  <a:moveTo>
                    <a:pt x="128" y="1"/>
                  </a:moveTo>
                  <a:cubicBezTo>
                    <a:pt x="59" y="1"/>
                    <a:pt x="1" y="58"/>
                    <a:pt x="1" y="128"/>
                  </a:cubicBezTo>
                  <a:lnTo>
                    <a:pt x="1" y="178992"/>
                  </a:lnTo>
                  <a:cubicBezTo>
                    <a:pt x="1" y="179038"/>
                    <a:pt x="59" y="179073"/>
                    <a:pt x="128" y="179073"/>
                  </a:cubicBezTo>
                  <a:cubicBezTo>
                    <a:pt x="209" y="179073"/>
                    <a:pt x="266" y="179038"/>
                    <a:pt x="266" y="178992"/>
                  </a:cubicBezTo>
                  <a:lnTo>
                    <a:pt x="266" y="128"/>
                  </a:lnTo>
                  <a:cubicBezTo>
                    <a:pt x="266" y="58"/>
                    <a:pt x="209"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6" name="Google Shape;4086;p29"/>
            <p:cNvSpPr/>
            <p:nvPr/>
          </p:nvSpPr>
          <p:spPr>
            <a:xfrm>
              <a:off x="2638804" y="3940"/>
              <a:ext cx="8129" cy="5140319"/>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7" name="Google Shape;4087;p29"/>
            <p:cNvSpPr/>
            <p:nvPr/>
          </p:nvSpPr>
          <p:spPr>
            <a:xfrm>
              <a:off x="2435713" y="3940"/>
              <a:ext cx="8129" cy="5140319"/>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8" name="Google Shape;4088;p29"/>
            <p:cNvSpPr/>
            <p:nvPr/>
          </p:nvSpPr>
          <p:spPr>
            <a:xfrm>
              <a:off x="2232589" y="3940"/>
              <a:ext cx="8129" cy="5140319"/>
            </a:xfrm>
            <a:custGeom>
              <a:avLst/>
              <a:gdLst/>
              <a:ahLst/>
              <a:cxnLst/>
              <a:rect l="l" t="t" r="r" b="b"/>
              <a:pathLst>
                <a:path w="255" h="179074" extrusionOk="0">
                  <a:moveTo>
                    <a:pt x="128" y="1"/>
                  </a:moveTo>
                  <a:cubicBezTo>
                    <a:pt x="59" y="1"/>
                    <a:pt x="1" y="58"/>
                    <a:pt x="1" y="128"/>
                  </a:cubicBezTo>
                  <a:lnTo>
                    <a:pt x="1" y="178992"/>
                  </a:lnTo>
                  <a:cubicBezTo>
                    <a:pt x="1" y="179038"/>
                    <a:pt x="59"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9" name="Google Shape;4089;p29"/>
            <p:cNvSpPr/>
            <p:nvPr/>
          </p:nvSpPr>
          <p:spPr>
            <a:xfrm>
              <a:off x="2029498" y="3940"/>
              <a:ext cx="8479" cy="5140319"/>
            </a:xfrm>
            <a:custGeom>
              <a:avLst/>
              <a:gdLst/>
              <a:ahLst/>
              <a:cxnLst/>
              <a:rect l="l" t="t" r="r" b="b"/>
              <a:pathLst>
                <a:path w="266" h="179074" extrusionOk="0">
                  <a:moveTo>
                    <a:pt x="127" y="1"/>
                  </a:moveTo>
                  <a:cubicBezTo>
                    <a:pt x="58" y="1"/>
                    <a:pt x="0" y="58"/>
                    <a:pt x="0" y="128"/>
                  </a:cubicBezTo>
                  <a:lnTo>
                    <a:pt x="0" y="178992"/>
                  </a:lnTo>
                  <a:cubicBezTo>
                    <a:pt x="0" y="179038"/>
                    <a:pt x="58" y="179073"/>
                    <a:pt x="127" y="179073"/>
                  </a:cubicBezTo>
                  <a:cubicBezTo>
                    <a:pt x="208" y="179073"/>
                    <a:pt x="266" y="179038"/>
                    <a:pt x="266" y="178992"/>
                  </a:cubicBezTo>
                  <a:lnTo>
                    <a:pt x="266" y="128"/>
                  </a:lnTo>
                  <a:cubicBezTo>
                    <a:pt x="266" y="58"/>
                    <a:pt x="208"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0" name="Google Shape;4090;p29"/>
            <p:cNvSpPr/>
            <p:nvPr/>
          </p:nvSpPr>
          <p:spPr>
            <a:xfrm>
              <a:off x="1826757" y="3940"/>
              <a:ext cx="8129" cy="5140319"/>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7" y="179073"/>
                    <a:pt x="254" y="179038"/>
                    <a:pt x="254" y="178992"/>
                  </a:cubicBezTo>
                  <a:lnTo>
                    <a:pt x="254" y="128"/>
                  </a:lnTo>
                  <a:cubicBezTo>
                    <a:pt x="254" y="58"/>
                    <a:pt x="197"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1" name="Google Shape;4091;p29"/>
            <p:cNvSpPr/>
            <p:nvPr/>
          </p:nvSpPr>
          <p:spPr>
            <a:xfrm>
              <a:off x="1623633" y="3940"/>
              <a:ext cx="8129" cy="5140319"/>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2" name="Google Shape;4092;p29"/>
            <p:cNvSpPr/>
            <p:nvPr/>
          </p:nvSpPr>
          <p:spPr>
            <a:xfrm>
              <a:off x="1420542" y="3940"/>
              <a:ext cx="8129" cy="5140319"/>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3" name="Google Shape;4093;p29"/>
            <p:cNvSpPr/>
            <p:nvPr/>
          </p:nvSpPr>
          <p:spPr>
            <a:xfrm>
              <a:off x="1217418" y="3940"/>
              <a:ext cx="8511" cy="5140319"/>
            </a:xfrm>
            <a:custGeom>
              <a:avLst/>
              <a:gdLst/>
              <a:ahLst/>
              <a:cxnLst/>
              <a:rect l="l" t="t" r="r" b="b"/>
              <a:pathLst>
                <a:path w="267" h="179074" extrusionOk="0">
                  <a:moveTo>
                    <a:pt x="139" y="1"/>
                  </a:moveTo>
                  <a:cubicBezTo>
                    <a:pt x="58" y="1"/>
                    <a:pt x="1" y="58"/>
                    <a:pt x="1" y="128"/>
                  </a:cubicBezTo>
                  <a:lnTo>
                    <a:pt x="1" y="178992"/>
                  </a:lnTo>
                  <a:cubicBezTo>
                    <a:pt x="1" y="179038"/>
                    <a:pt x="58" y="179073"/>
                    <a:pt x="139" y="179073"/>
                  </a:cubicBezTo>
                  <a:cubicBezTo>
                    <a:pt x="208" y="179073"/>
                    <a:pt x="266" y="179038"/>
                    <a:pt x="266" y="178992"/>
                  </a:cubicBezTo>
                  <a:lnTo>
                    <a:pt x="266" y="128"/>
                  </a:lnTo>
                  <a:cubicBezTo>
                    <a:pt x="266" y="58"/>
                    <a:pt x="208" y="1"/>
                    <a:pt x="1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4" name="Google Shape;4094;p29"/>
            <p:cNvSpPr/>
            <p:nvPr/>
          </p:nvSpPr>
          <p:spPr>
            <a:xfrm>
              <a:off x="1014678" y="3940"/>
              <a:ext cx="8129" cy="5140319"/>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5" name="Google Shape;4095;p29"/>
            <p:cNvSpPr/>
            <p:nvPr/>
          </p:nvSpPr>
          <p:spPr>
            <a:xfrm>
              <a:off x="811586" y="3940"/>
              <a:ext cx="8129" cy="5140319"/>
            </a:xfrm>
            <a:custGeom>
              <a:avLst/>
              <a:gdLst/>
              <a:ahLst/>
              <a:cxnLst/>
              <a:rect l="l" t="t" r="r" b="b"/>
              <a:pathLst>
                <a:path w="255"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6" name="Google Shape;4096;p29"/>
            <p:cNvSpPr/>
            <p:nvPr/>
          </p:nvSpPr>
          <p:spPr>
            <a:xfrm>
              <a:off x="608463" y="3940"/>
              <a:ext cx="8129" cy="5140319"/>
            </a:xfrm>
            <a:custGeom>
              <a:avLst/>
              <a:gdLst/>
              <a:ahLst/>
              <a:cxnLst/>
              <a:rect l="l" t="t" r="r" b="b"/>
              <a:pathLst>
                <a:path w="255" h="179074" extrusionOk="0">
                  <a:moveTo>
                    <a:pt x="128" y="1"/>
                  </a:moveTo>
                  <a:cubicBezTo>
                    <a:pt x="58" y="1"/>
                    <a:pt x="1" y="58"/>
                    <a:pt x="1" y="128"/>
                  </a:cubicBezTo>
                  <a:lnTo>
                    <a:pt x="1" y="178992"/>
                  </a:lnTo>
                  <a:cubicBezTo>
                    <a:pt x="1" y="179038"/>
                    <a:pt x="58" y="179073"/>
                    <a:pt x="128" y="179073"/>
                  </a:cubicBezTo>
                  <a:cubicBezTo>
                    <a:pt x="197" y="179073"/>
                    <a:pt x="255" y="179038"/>
                    <a:pt x="255" y="178992"/>
                  </a:cubicBezTo>
                  <a:lnTo>
                    <a:pt x="255" y="128"/>
                  </a:lnTo>
                  <a:cubicBezTo>
                    <a:pt x="255" y="58"/>
                    <a:pt x="197" y="1"/>
                    <a:pt x="12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7" name="Google Shape;4097;p29"/>
            <p:cNvSpPr/>
            <p:nvPr/>
          </p:nvSpPr>
          <p:spPr>
            <a:xfrm>
              <a:off x="405371" y="3940"/>
              <a:ext cx="8479" cy="5140319"/>
            </a:xfrm>
            <a:custGeom>
              <a:avLst/>
              <a:gdLst/>
              <a:ahLst/>
              <a:cxnLst/>
              <a:rect l="l" t="t" r="r" b="b"/>
              <a:pathLst>
                <a:path w="266" h="179074" extrusionOk="0">
                  <a:moveTo>
                    <a:pt x="139" y="1"/>
                  </a:moveTo>
                  <a:cubicBezTo>
                    <a:pt x="58" y="1"/>
                    <a:pt x="0" y="58"/>
                    <a:pt x="0" y="128"/>
                  </a:cubicBezTo>
                  <a:lnTo>
                    <a:pt x="0" y="178992"/>
                  </a:lnTo>
                  <a:cubicBezTo>
                    <a:pt x="0" y="179038"/>
                    <a:pt x="58" y="179073"/>
                    <a:pt x="139" y="179073"/>
                  </a:cubicBezTo>
                  <a:cubicBezTo>
                    <a:pt x="208" y="179073"/>
                    <a:pt x="266" y="179038"/>
                    <a:pt x="266" y="178992"/>
                  </a:cubicBezTo>
                  <a:lnTo>
                    <a:pt x="266" y="128"/>
                  </a:lnTo>
                  <a:cubicBezTo>
                    <a:pt x="266" y="58"/>
                    <a:pt x="208" y="1"/>
                    <a:pt x="1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8" name="Google Shape;4098;p29"/>
            <p:cNvSpPr/>
            <p:nvPr/>
          </p:nvSpPr>
          <p:spPr>
            <a:xfrm>
              <a:off x="202630" y="3940"/>
              <a:ext cx="8097" cy="5140319"/>
            </a:xfrm>
            <a:custGeom>
              <a:avLst/>
              <a:gdLst/>
              <a:ahLst/>
              <a:cxnLst/>
              <a:rect l="l" t="t" r="r" b="b"/>
              <a:pathLst>
                <a:path w="254" h="179074" extrusionOk="0">
                  <a:moveTo>
                    <a:pt x="127" y="1"/>
                  </a:moveTo>
                  <a:cubicBezTo>
                    <a:pt x="58" y="1"/>
                    <a:pt x="0" y="58"/>
                    <a:pt x="0" y="128"/>
                  </a:cubicBezTo>
                  <a:lnTo>
                    <a:pt x="0" y="178992"/>
                  </a:lnTo>
                  <a:cubicBezTo>
                    <a:pt x="0" y="179038"/>
                    <a:pt x="58" y="179073"/>
                    <a:pt x="127" y="179073"/>
                  </a:cubicBezTo>
                  <a:cubicBezTo>
                    <a:pt x="196" y="179073"/>
                    <a:pt x="254" y="179038"/>
                    <a:pt x="254" y="178992"/>
                  </a:cubicBezTo>
                  <a:lnTo>
                    <a:pt x="254" y="128"/>
                  </a:lnTo>
                  <a:cubicBezTo>
                    <a:pt x="254" y="58"/>
                    <a:pt x="196" y="1"/>
                    <a:pt x="1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99" name="Google Shape;4099;p29"/>
          <p:cNvGrpSpPr/>
          <p:nvPr/>
        </p:nvGrpSpPr>
        <p:grpSpPr>
          <a:xfrm flipH="1">
            <a:off x="-10068" y="954"/>
            <a:ext cx="9143997" cy="5020045"/>
            <a:chOff x="-493" y="954"/>
            <a:chExt cx="9143997" cy="5020045"/>
          </a:xfrm>
        </p:grpSpPr>
        <p:sp>
          <p:nvSpPr>
            <p:cNvPr id="4100" name="Google Shape;4100;p29"/>
            <p:cNvSpPr/>
            <p:nvPr/>
          </p:nvSpPr>
          <p:spPr>
            <a:xfrm>
              <a:off x="-493" y="5013680"/>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1" name="Google Shape;4101;p29"/>
            <p:cNvSpPr/>
            <p:nvPr/>
          </p:nvSpPr>
          <p:spPr>
            <a:xfrm>
              <a:off x="-493" y="4846674"/>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2" name="Google Shape;4102;p29"/>
            <p:cNvSpPr/>
            <p:nvPr/>
          </p:nvSpPr>
          <p:spPr>
            <a:xfrm>
              <a:off x="-493" y="4679697"/>
              <a:ext cx="9143997" cy="7320"/>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3" name="Google Shape;4103;p29"/>
            <p:cNvSpPr/>
            <p:nvPr/>
          </p:nvSpPr>
          <p:spPr>
            <a:xfrm>
              <a:off x="-493" y="4512376"/>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4" name="Google Shape;4104;p29"/>
            <p:cNvSpPr/>
            <p:nvPr/>
          </p:nvSpPr>
          <p:spPr>
            <a:xfrm>
              <a:off x="-493" y="4345370"/>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5" name="Google Shape;4105;p29"/>
            <p:cNvSpPr/>
            <p:nvPr/>
          </p:nvSpPr>
          <p:spPr>
            <a:xfrm>
              <a:off x="-493" y="4178393"/>
              <a:ext cx="9143997" cy="7320"/>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6" name="Google Shape;4106;p29"/>
            <p:cNvSpPr/>
            <p:nvPr/>
          </p:nvSpPr>
          <p:spPr>
            <a:xfrm>
              <a:off x="-493" y="4011072"/>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7" name="Google Shape;4107;p29"/>
            <p:cNvSpPr/>
            <p:nvPr/>
          </p:nvSpPr>
          <p:spPr>
            <a:xfrm>
              <a:off x="-493" y="3844066"/>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8" name="Google Shape;4108;p29"/>
            <p:cNvSpPr/>
            <p:nvPr/>
          </p:nvSpPr>
          <p:spPr>
            <a:xfrm>
              <a:off x="-493" y="3677089"/>
              <a:ext cx="9143997" cy="7320"/>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9" name="Google Shape;4109;p29"/>
            <p:cNvSpPr/>
            <p:nvPr/>
          </p:nvSpPr>
          <p:spPr>
            <a:xfrm>
              <a:off x="-493" y="3509767"/>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0" name="Google Shape;4110;p29"/>
            <p:cNvSpPr/>
            <p:nvPr/>
          </p:nvSpPr>
          <p:spPr>
            <a:xfrm>
              <a:off x="-493" y="3342762"/>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1" name="Google Shape;4111;p29"/>
            <p:cNvSpPr/>
            <p:nvPr/>
          </p:nvSpPr>
          <p:spPr>
            <a:xfrm>
              <a:off x="-493" y="3175785"/>
              <a:ext cx="9143997" cy="7320"/>
            </a:xfrm>
            <a:custGeom>
              <a:avLst/>
              <a:gdLst/>
              <a:ahLst/>
              <a:cxnLst/>
              <a:rect l="l" t="t" r="r" b="b"/>
              <a:pathLst>
                <a:path w="286848" h="255" extrusionOk="0">
                  <a:moveTo>
                    <a:pt x="127" y="0"/>
                  </a:moveTo>
                  <a:cubicBezTo>
                    <a:pt x="58" y="0"/>
                    <a:pt x="0" y="58"/>
                    <a:pt x="0" y="127"/>
                  </a:cubicBezTo>
                  <a:cubicBezTo>
                    <a:pt x="0" y="197"/>
                    <a:pt x="58" y="254"/>
                    <a:pt x="127" y="254"/>
                  </a:cubicBezTo>
                  <a:lnTo>
                    <a:pt x="286720" y="254"/>
                  </a:lnTo>
                  <a:cubicBezTo>
                    <a:pt x="286789" y="254"/>
                    <a:pt x="286847" y="197"/>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2" name="Google Shape;4112;p29"/>
            <p:cNvSpPr/>
            <p:nvPr/>
          </p:nvSpPr>
          <p:spPr>
            <a:xfrm>
              <a:off x="-493" y="3008463"/>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3" name="Google Shape;4113;p29"/>
            <p:cNvSpPr/>
            <p:nvPr/>
          </p:nvSpPr>
          <p:spPr>
            <a:xfrm>
              <a:off x="-493" y="2841458"/>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4" name="Google Shape;4114;p29"/>
            <p:cNvSpPr/>
            <p:nvPr/>
          </p:nvSpPr>
          <p:spPr>
            <a:xfrm>
              <a:off x="-493" y="2674481"/>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5" name="Google Shape;4115;p29"/>
            <p:cNvSpPr/>
            <p:nvPr/>
          </p:nvSpPr>
          <p:spPr>
            <a:xfrm>
              <a:off x="-493" y="2507159"/>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208"/>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6" name="Google Shape;4116;p29"/>
            <p:cNvSpPr/>
            <p:nvPr/>
          </p:nvSpPr>
          <p:spPr>
            <a:xfrm>
              <a:off x="-493" y="2340153"/>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7" name="Google Shape;4117;p29"/>
            <p:cNvSpPr/>
            <p:nvPr/>
          </p:nvSpPr>
          <p:spPr>
            <a:xfrm>
              <a:off x="-493" y="2173177"/>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8" name="Google Shape;4118;p29"/>
            <p:cNvSpPr/>
            <p:nvPr/>
          </p:nvSpPr>
          <p:spPr>
            <a:xfrm>
              <a:off x="-493" y="2005855"/>
              <a:ext cx="9143997" cy="7320"/>
            </a:xfrm>
            <a:custGeom>
              <a:avLst/>
              <a:gdLst/>
              <a:ahLst/>
              <a:cxnLst/>
              <a:rect l="l" t="t" r="r" b="b"/>
              <a:pathLst>
                <a:path w="286848" h="255" extrusionOk="0">
                  <a:moveTo>
                    <a:pt x="127" y="0"/>
                  </a:moveTo>
                  <a:cubicBezTo>
                    <a:pt x="58" y="0"/>
                    <a:pt x="0" y="58"/>
                    <a:pt x="0" y="127"/>
                  </a:cubicBezTo>
                  <a:cubicBezTo>
                    <a:pt x="0" y="208"/>
                    <a:pt x="58" y="254"/>
                    <a:pt x="127" y="254"/>
                  </a:cubicBezTo>
                  <a:lnTo>
                    <a:pt x="286720" y="254"/>
                  </a:lnTo>
                  <a:cubicBezTo>
                    <a:pt x="286789" y="254"/>
                    <a:pt x="286847" y="208"/>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9" name="Google Shape;4119;p29"/>
            <p:cNvSpPr/>
            <p:nvPr/>
          </p:nvSpPr>
          <p:spPr>
            <a:xfrm>
              <a:off x="-493" y="1838849"/>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0" name="Google Shape;4120;p29"/>
            <p:cNvSpPr/>
            <p:nvPr/>
          </p:nvSpPr>
          <p:spPr>
            <a:xfrm>
              <a:off x="-493" y="1671872"/>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1" name="Google Shape;4121;p29"/>
            <p:cNvSpPr/>
            <p:nvPr/>
          </p:nvSpPr>
          <p:spPr>
            <a:xfrm>
              <a:off x="-493" y="1504551"/>
              <a:ext cx="9143997" cy="7320"/>
            </a:xfrm>
            <a:custGeom>
              <a:avLst/>
              <a:gdLst/>
              <a:ahLst/>
              <a:cxnLst/>
              <a:rect l="l" t="t" r="r" b="b"/>
              <a:pathLst>
                <a:path w="286848" h="255" extrusionOk="0">
                  <a:moveTo>
                    <a:pt x="127" y="0"/>
                  </a:moveTo>
                  <a:cubicBezTo>
                    <a:pt x="58" y="0"/>
                    <a:pt x="0" y="58"/>
                    <a:pt x="0" y="127"/>
                  </a:cubicBezTo>
                  <a:cubicBezTo>
                    <a:pt x="0" y="208"/>
                    <a:pt x="58" y="254"/>
                    <a:pt x="127" y="254"/>
                  </a:cubicBezTo>
                  <a:lnTo>
                    <a:pt x="286720" y="254"/>
                  </a:lnTo>
                  <a:cubicBezTo>
                    <a:pt x="286789" y="254"/>
                    <a:pt x="286847" y="208"/>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2" name="Google Shape;4122;p29"/>
            <p:cNvSpPr/>
            <p:nvPr/>
          </p:nvSpPr>
          <p:spPr>
            <a:xfrm>
              <a:off x="-493" y="1337545"/>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3" name="Google Shape;4123;p29"/>
            <p:cNvSpPr/>
            <p:nvPr/>
          </p:nvSpPr>
          <p:spPr>
            <a:xfrm>
              <a:off x="-493" y="1170568"/>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4" name="Google Shape;4124;p29"/>
            <p:cNvSpPr/>
            <p:nvPr/>
          </p:nvSpPr>
          <p:spPr>
            <a:xfrm>
              <a:off x="-493" y="1003563"/>
              <a:ext cx="9143997" cy="7320"/>
            </a:xfrm>
            <a:custGeom>
              <a:avLst/>
              <a:gdLst/>
              <a:ahLst/>
              <a:cxnLst/>
              <a:rect l="l" t="t" r="r" b="b"/>
              <a:pathLst>
                <a:path w="286848" h="255" extrusionOk="0">
                  <a:moveTo>
                    <a:pt x="127" y="1"/>
                  </a:moveTo>
                  <a:cubicBezTo>
                    <a:pt x="58" y="1"/>
                    <a:pt x="0" y="47"/>
                    <a:pt x="0" y="128"/>
                  </a:cubicBezTo>
                  <a:cubicBezTo>
                    <a:pt x="0" y="197"/>
                    <a:pt x="58" y="255"/>
                    <a:pt x="127" y="255"/>
                  </a:cubicBezTo>
                  <a:lnTo>
                    <a:pt x="286720" y="255"/>
                  </a:lnTo>
                  <a:cubicBezTo>
                    <a:pt x="286789" y="255"/>
                    <a:pt x="286847" y="197"/>
                    <a:pt x="286847" y="128"/>
                  </a:cubicBezTo>
                  <a:cubicBezTo>
                    <a:pt x="286847" y="47"/>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5" name="Google Shape;4125;p29"/>
            <p:cNvSpPr/>
            <p:nvPr/>
          </p:nvSpPr>
          <p:spPr>
            <a:xfrm>
              <a:off x="-493" y="836241"/>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6" name="Google Shape;4126;p29"/>
            <p:cNvSpPr/>
            <p:nvPr/>
          </p:nvSpPr>
          <p:spPr>
            <a:xfrm>
              <a:off x="-493" y="669264"/>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7" name="Google Shape;4127;p29"/>
            <p:cNvSpPr/>
            <p:nvPr/>
          </p:nvSpPr>
          <p:spPr>
            <a:xfrm>
              <a:off x="-493" y="502258"/>
              <a:ext cx="9143997" cy="7320"/>
            </a:xfrm>
            <a:custGeom>
              <a:avLst/>
              <a:gdLst/>
              <a:ahLst/>
              <a:cxnLst/>
              <a:rect l="l" t="t" r="r" b="b"/>
              <a:pathLst>
                <a:path w="286848" h="255" extrusionOk="0">
                  <a:moveTo>
                    <a:pt x="127" y="1"/>
                  </a:moveTo>
                  <a:cubicBezTo>
                    <a:pt x="58" y="1"/>
                    <a:pt x="0" y="47"/>
                    <a:pt x="0" y="128"/>
                  </a:cubicBezTo>
                  <a:cubicBezTo>
                    <a:pt x="0" y="197"/>
                    <a:pt x="58" y="255"/>
                    <a:pt x="127" y="255"/>
                  </a:cubicBezTo>
                  <a:lnTo>
                    <a:pt x="286720" y="255"/>
                  </a:lnTo>
                  <a:cubicBezTo>
                    <a:pt x="286789" y="255"/>
                    <a:pt x="286847" y="197"/>
                    <a:pt x="286847" y="128"/>
                  </a:cubicBezTo>
                  <a:cubicBezTo>
                    <a:pt x="286847" y="47"/>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8" name="Google Shape;4128;p29"/>
            <p:cNvSpPr/>
            <p:nvPr/>
          </p:nvSpPr>
          <p:spPr>
            <a:xfrm>
              <a:off x="-493" y="334937"/>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9" name="Google Shape;4129;p29"/>
            <p:cNvSpPr/>
            <p:nvPr/>
          </p:nvSpPr>
          <p:spPr>
            <a:xfrm>
              <a:off x="-493" y="167960"/>
              <a:ext cx="9143997" cy="7320"/>
            </a:xfrm>
            <a:custGeom>
              <a:avLst/>
              <a:gdLst/>
              <a:ahLst/>
              <a:cxnLst/>
              <a:rect l="l" t="t" r="r" b="b"/>
              <a:pathLst>
                <a:path w="286848" h="255" extrusionOk="0">
                  <a:moveTo>
                    <a:pt x="127" y="0"/>
                  </a:moveTo>
                  <a:cubicBezTo>
                    <a:pt x="58" y="0"/>
                    <a:pt x="0" y="58"/>
                    <a:pt x="0" y="127"/>
                  </a:cubicBezTo>
                  <a:cubicBezTo>
                    <a:pt x="0" y="196"/>
                    <a:pt x="58" y="254"/>
                    <a:pt x="127" y="254"/>
                  </a:cubicBezTo>
                  <a:lnTo>
                    <a:pt x="286720" y="254"/>
                  </a:lnTo>
                  <a:cubicBezTo>
                    <a:pt x="286789" y="254"/>
                    <a:pt x="286847" y="196"/>
                    <a:pt x="286847" y="127"/>
                  </a:cubicBezTo>
                  <a:cubicBezTo>
                    <a:pt x="286847" y="58"/>
                    <a:pt x="286789" y="0"/>
                    <a:pt x="28672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0" name="Google Shape;4130;p29"/>
            <p:cNvSpPr/>
            <p:nvPr/>
          </p:nvSpPr>
          <p:spPr>
            <a:xfrm>
              <a:off x="-493" y="954"/>
              <a:ext cx="9143997" cy="7320"/>
            </a:xfrm>
            <a:custGeom>
              <a:avLst/>
              <a:gdLst/>
              <a:ahLst/>
              <a:cxnLst/>
              <a:rect l="l" t="t" r="r" b="b"/>
              <a:pathLst>
                <a:path w="286848" h="255" extrusionOk="0">
                  <a:moveTo>
                    <a:pt x="127" y="1"/>
                  </a:moveTo>
                  <a:cubicBezTo>
                    <a:pt x="58" y="1"/>
                    <a:pt x="0" y="58"/>
                    <a:pt x="0" y="128"/>
                  </a:cubicBezTo>
                  <a:cubicBezTo>
                    <a:pt x="0" y="197"/>
                    <a:pt x="58" y="255"/>
                    <a:pt x="127" y="255"/>
                  </a:cubicBezTo>
                  <a:lnTo>
                    <a:pt x="286720" y="255"/>
                  </a:lnTo>
                  <a:cubicBezTo>
                    <a:pt x="286789" y="255"/>
                    <a:pt x="286847" y="197"/>
                    <a:pt x="286847" y="128"/>
                  </a:cubicBezTo>
                  <a:cubicBezTo>
                    <a:pt x="286847" y="58"/>
                    <a:pt x="286789" y="1"/>
                    <a:pt x="2867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31" name="Google Shape;4131;p29"/>
          <p:cNvGrpSpPr/>
          <p:nvPr/>
        </p:nvGrpSpPr>
        <p:grpSpPr>
          <a:xfrm flipH="1">
            <a:off x="-455274" y="-198137"/>
            <a:ext cx="9043350" cy="5024355"/>
            <a:chOff x="217699" y="-198137"/>
            <a:chExt cx="9043350" cy="5024355"/>
          </a:xfrm>
        </p:grpSpPr>
        <p:sp>
          <p:nvSpPr>
            <p:cNvPr id="4132" name="Google Shape;4132;p29"/>
            <p:cNvSpPr/>
            <p:nvPr/>
          </p:nvSpPr>
          <p:spPr>
            <a:xfrm>
              <a:off x="217700" y="-198137"/>
              <a:ext cx="6496875" cy="3113128"/>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3" name="Google Shape;4133;p29"/>
            <p:cNvSpPr/>
            <p:nvPr/>
          </p:nvSpPr>
          <p:spPr>
            <a:xfrm>
              <a:off x="2500800" y="1713090"/>
              <a:ext cx="6496875" cy="3113128"/>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4" name="Google Shape;4134;p29"/>
            <p:cNvSpPr/>
            <p:nvPr/>
          </p:nvSpPr>
          <p:spPr>
            <a:xfrm flipH="1">
              <a:off x="217699" y="1711252"/>
              <a:ext cx="6496875" cy="3113128"/>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5" name="Google Shape;4135;p29"/>
            <p:cNvSpPr/>
            <p:nvPr/>
          </p:nvSpPr>
          <p:spPr>
            <a:xfrm>
              <a:off x="2764174" y="174074"/>
              <a:ext cx="6496875" cy="3113128"/>
            </a:xfrm>
            <a:custGeom>
              <a:avLst/>
              <a:gdLst/>
              <a:ahLst/>
              <a:cxnLst/>
              <a:rect l="l" t="t" r="r" b="b"/>
              <a:pathLst>
                <a:path w="89154" h="51104" extrusionOk="0">
                  <a:moveTo>
                    <a:pt x="22344" y="0"/>
                  </a:moveTo>
                  <a:cubicBezTo>
                    <a:pt x="21413" y="0"/>
                    <a:pt x="20586" y="656"/>
                    <a:pt x="20442" y="1575"/>
                  </a:cubicBezTo>
                  <a:cubicBezTo>
                    <a:pt x="20245" y="2742"/>
                    <a:pt x="21151" y="3753"/>
                    <a:pt x="22292" y="3753"/>
                  </a:cubicBezTo>
                  <a:lnTo>
                    <a:pt x="29548" y="3753"/>
                  </a:lnTo>
                  <a:cubicBezTo>
                    <a:pt x="30571" y="3753"/>
                    <a:pt x="31476" y="4474"/>
                    <a:pt x="31634" y="5471"/>
                  </a:cubicBezTo>
                  <a:cubicBezTo>
                    <a:pt x="31844" y="6757"/>
                    <a:pt x="30860" y="7859"/>
                    <a:pt x="29613" y="7859"/>
                  </a:cubicBezTo>
                  <a:lnTo>
                    <a:pt x="8004" y="7859"/>
                  </a:lnTo>
                  <a:cubicBezTo>
                    <a:pt x="3582" y="7859"/>
                    <a:pt x="0" y="11454"/>
                    <a:pt x="0" y="15876"/>
                  </a:cubicBezTo>
                  <a:cubicBezTo>
                    <a:pt x="0" y="19786"/>
                    <a:pt x="2808" y="23053"/>
                    <a:pt x="6521" y="23748"/>
                  </a:cubicBezTo>
                  <a:cubicBezTo>
                    <a:pt x="7072" y="23853"/>
                    <a:pt x="7466" y="24352"/>
                    <a:pt x="7466" y="24916"/>
                  </a:cubicBezTo>
                  <a:lnTo>
                    <a:pt x="7466" y="25572"/>
                  </a:lnTo>
                  <a:cubicBezTo>
                    <a:pt x="7466" y="26228"/>
                    <a:pt x="6941" y="26753"/>
                    <a:pt x="6285" y="26753"/>
                  </a:cubicBezTo>
                  <a:cubicBezTo>
                    <a:pt x="3031" y="26753"/>
                    <a:pt x="381" y="29390"/>
                    <a:pt x="381" y="32657"/>
                  </a:cubicBezTo>
                  <a:cubicBezTo>
                    <a:pt x="381" y="35911"/>
                    <a:pt x="3031" y="38548"/>
                    <a:pt x="6285" y="38548"/>
                  </a:cubicBezTo>
                  <a:lnTo>
                    <a:pt x="6298" y="38548"/>
                  </a:lnTo>
                  <a:cubicBezTo>
                    <a:pt x="7282" y="38548"/>
                    <a:pt x="8069" y="39335"/>
                    <a:pt x="8069" y="40319"/>
                  </a:cubicBezTo>
                  <a:cubicBezTo>
                    <a:pt x="8069" y="41277"/>
                    <a:pt x="7348" y="42051"/>
                    <a:pt x="6403" y="42143"/>
                  </a:cubicBezTo>
                  <a:cubicBezTo>
                    <a:pt x="6219" y="42169"/>
                    <a:pt x="6075" y="42195"/>
                    <a:pt x="5970" y="42235"/>
                  </a:cubicBezTo>
                  <a:cubicBezTo>
                    <a:pt x="4304" y="42825"/>
                    <a:pt x="3057" y="44334"/>
                    <a:pt x="2913" y="46184"/>
                  </a:cubicBezTo>
                  <a:cubicBezTo>
                    <a:pt x="2729" y="48860"/>
                    <a:pt x="4842" y="51104"/>
                    <a:pt x="7479" y="51104"/>
                  </a:cubicBezTo>
                  <a:lnTo>
                    <a:pt x="75285" y="51104"/>
                  </a:lnTo>
                  <a:cubicBezTo>
                    <a:pt x="77686" y="51104"/>
                    <a:pt x="79746" y="49293"/>
                    <a:pt x="79943" y="46905"/>
                  </a:cubicBezTo>
                  <a:cubicBezTo>
                    <a:pt x="79943" y="46879"/>
                    <a:pt x="79943" y="46853"/>
                    <a:pt x="79943" y="46840"/>
                  </a:cubicBezTo>
                  <a:cubicBezTo>
                    <a:pt x="80022" y="45672"/>
                    <a:pt x="80967" y="44767"/>
                    <a:pt x="82134" y="44767"/>
                  </a:cubicBezTo>
                  <a:lnTo>
                    <a:pt x="82974" y="44767"/>
                  </a:lnTo>
                  <a:cubicBezTo>
                    <a:pt x="85073" y="44767"/>
                    <a:pt x="86766" y="43074"/>
                    <a:pt x="86766" y="40975"/>
                  </a:cubicBezTo>
                  <a:cubicBezTo>
                    <a:pt x="86766" y="39401"/>
                    <a:pt x="85493" y="38088"/>
                    <a:pt x="83971" y="37537"/>
                  </a:cubicBezTo>
                  <a:cubicBezTo>
                    <a:pt x="83040" y="37209"/>
                    <a:pt x="82397" y="36357"/>
                    <a:pt x="82397" y="35359"/>
                  </a:cubicBezTo>
                  <a:lnTo>
                    <a:pt x="82397" y="35255"/>
                  </a:lnTo>
                  <a:cubicBezTo>
                    <a:pt x="82397" y="34126"/>
                    <a:pt x="83158" y="33155"/>
                    <a:pt x="84247" y="32840"/>
                  </a:cubicBezTo>
                  <a:cubicBezTo>
                    <a:pt x="87081" y="32027"/>
                    <a:pt x="89154" y="29416"/>
                    <a:pt x="89154" y="26306"/>
                  </a:cubicBezTo>
                  <a:cubicBezTo>
                    <a:pt x="89154" y="22554"/>
                    <a:pt x="86110" y="19523"/>
                    <a:pt x="82357" y="19523"/>
                  </a:cubicBezTo>
                  <a:lnTo>
                    <a:pt x="78447" y="19523"/>
                  </a:lnTo>
                  <a:cubicBezTo>
                    <a:pt x="76493" y="19523"/>
                    <a:pt x="74905" y="17936"/>
                    <a:pt x="74905" y="15968"/>
                  </a:cubicBezTo>
                  <a:cubicBezTo>
                    <a:pt x="74905" y="14013"/>
                    <a:pt x="76493" y="12425"/>
                    <a:pt x="78447" y="12425"/>
                  </a:cubicBezTo>
                  <a:lnTo>
                    <a:pt x="80914" y="12425"/>
                  </a:lnTo>
                  <a:cubicBezTo>
                    <a:pt x="81662" y="12425"/>
                    <a:pt x="82331" y="11887"/>
                    <a:pt x="82436" y="11152"/>
                  </a:cubicBezTo>
                  <a:cubicBezTo>
                    <a:pt x="82580" y="10221"/>
                    <a:pt x="81859" y="9421"/>
                    <a:pt x="80953" y="9421"/>
                  </a:cubicBezTo>
                  <a:lnTo>
                    <a:pt x="75076" y="9421"/>
                  </a:lnTo>
                  <a:cubicBezTo>
                    <a:pt x="74984" y="9421"/>
                    <a:pt x="74905" y="9342"/>
                    <a:pt x="74905" y="9250"/>
                  </a:cubicBezTo>
                  <a:cubicBezTo>
                    <a:pt x="74892" y="7256"/>
                    <a:pt x="73291" y="5642"/>
                    <a:pt x="71297" y="5642"/>
                  </a:cubicBezTo>
                  <a:lnTo>
                    <a:pt x="50068" y="5642"/>
                  </a:lnTo>
                  <a:cubicBezTo>
                    <a:pt x="49609" y="5642"/>
                    <a:pt x="49202" y="5340"/>
                    <a:pt x="49110" y="4894"/>
                  </a:cubicBezTo>
                  <a:cubicBezTo>
                    <a:pt x="48979" y="4291"/>
                    <a:pt x="49451" y="3753"/>
                    <a:pt x="50029" y="3753"/>
                  </a:cubicBezTo>
                  <a:lnTo>
                    <a:pt x="64828" y="3753"/>
                  </a:lnTo>
                  <a:cubicBezTo>
                    <a:pt x="65760" y="3753"/>
                    <a:pt x="66587" y="3110"/>
                    <a:pt x="66731" y="2191"/>
                  </a:cubicBezTo>
                  <a:cubicBezTo>
                    <a:pt x="66915" y="1010"/>
                    <a:pt x="66022" y="0"/>
                    <a:pt x="648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36" name="Google Shape;4136;p29"/>
          <p:cNvSpPr/>
          <p:nvPr/>
        </p:nvSpPr>
        <p:spPr>
          <a:xfrm flipH="1">
            <a:off x="-334450" y="3968775"/>
            <a:ext cx="1830025" cy="2230050"/>
          </a:xfrm>
          <a:custGeom>
            <a:avLst/>
            <a:gdLst/>
            <a:ahLst/>
            <a:cxnLst/>
            <a:rect l="l" t="t" r="r" b="b"/>
            <a:pathLst>
              <a:path w="73201" h="89202" extrusionOk="0">
                <a:moveTo>
                  <a:pt x="58296" y="0"/>
                </a:moveTo>
                <a:lnTo>
                  <a:pt x="0" y="11139"/>
                </a:lnTo>
                <a:lnTo>
                  <a:pt x="14905" y="89201"/>
                </a:lnTo>
                <a:lnTo>
                  <a:pt x="73201" y="78063"/>
                </a:lnTo>
                <a:lnTo>
                  <a:pt x="5829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7" name="Google Shape;4137;p29"/>
          <p:cNvSpPr/>
          <p:nvPr/>
        </p:nvSpPr>
        <p:spPr>
          <a:xfrm flipH="1">
            <a:off x="197375" y="4202150"/>
            <a:ext cx="861100" cy="579800"/>
          </a:xfrm>
          <a:custGeom>
            <a:avLst/>
            <a:gdLst/>
            <a:ahLst/>
            <a:cxnLst/>
            <a:rect l="l" t="t" r="r" b="b"/>
            <a:pathLst>
              <a:path w="34444" h="23192" extrusionOk="0">
                <a:moveTo>
                  <a:pt x="31134" y="1"/>
                </a:moveTo>
                <a:lnTo>
                  <a:pt x="0" y="5958"/>
                </a:lnTo>
                <a:lnTo>
                  <a:pt x="3310" y="23191"/>
                </a:lnTo>
                <a:lnTo>
                  <a:pt x="34444" y="17234"/>
                </a:lnTo>
                <a:lnTo>
                  <a:pt x="3113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8" name="Google Shape;4138;p29"/>
          <p:cNvSpPr/>
          <p:nvPr/>
        </p:nvSpPr>
        <p:spPr>
          <a:xfrm flipH="1">
            <a:off x="366275" y="4441975"/>
            <a:ext cx="514175" cy="150925"/>
          </a:xfrm>
          <a:custGeom>
            <a:avLst/>
            <a:gdLst/>
            <a:ahLst/>
            <a:cxnLst/>
            <a:rect l="l" t="t" r="r" b="b"/>
            <a:pathLst>
              <a:path w="20567" h="6037" extrusionOk="0">
                <a:moveTo>
                  <a:pt x="19461" y="1"/>
                </a:moveTo>
                <a:cubicBezTo>
                  <a:pt x="19404" y="1"/>
                  <a:pt x="19347" y="6"/>
                  <a:pt x="19288" y="17"/>
                </a:cubicBezTo>
                <a:lnTo>
                  <a:pt x="800" y="3532"/>
                </a:lnTo>
                <a:cubicBezTo>
                  <a:pt x="320" y="3623"/>
                  <a:pt x="1" y="4103"/>
                  <a:pt x="92" y="4582"/>
                </a:cubicBezTo>
                <a:lnTo>
                  <a:pt x="229" y="5313"/>
                </a:lnTo>
                <a:cubicBezTo>
                  <a:pt x="309" y="5754"/>
                  <a:pt x="689" y="6037"/>
                  <a:pt x="1106" y="6037"/>
                </a:cubicBezTo>
                <a:cubicBezTo>
                  <a:pt x="1163" y="6037"/>
                  <a:pt x="1221" y="6031"/>
                  <a:pt x="1279" y="6020"/>
                </a:cubicBezTo>
                <a:lnTo>
                  <a:pt x="19768" y="2505"/>
                </a:lnTo>
                <a:cubicBezTo>
                  <a:pt x="20247" y="2414"/>
                  <a:pt x="20567" y="1934"/>
                  <a:pt x="20475" y="1455"/>
                </a:cubicBezTo>
                <a:lnTo>
                  <a:pt x="20315" y="702"/>
                </a:lnTo>
                <a:cubicBezTo>
                  <a:pt x="20235" y="281"/>
                  <a:pt x="19873" y="1"/>
                  <a:pt x="1946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9" name="Google Shape;4139;p29"/>
          <p:cNvSpPr/>
          <p:nvPr/>
        </p:nvSpPr>
        <p:spPr>
          <a:xfrm flipH="1">
            <a:off x="975150" y="4219275"/>
            <a:ext cx="520425" cy="1979550"/>
          </a:xfrm>
          <a:custGeom>
            <a:avLst/>
            <a:gdLst/>
            <a:ahLst/>
            <a:cxnLst/>
            <a:rect l="l" t="t" r="r" b="b"/>
            <a:pathLst>
              <a:path w="20817" h="79182" extrusionOk="0">
                <a:moveTo>
                  <a:pt x="5889" y="0"/>
                </a:moveTo>
                <a:lnTo>
                  <a:pt x="0" y="1119"/>
                </a:lnTo>
                <a:lnTo>
                  <a:pt x="14905" y="79181"/>
                </a:lnTo>
                <a:lnTo>
                  <a:pt x="20817" y="78040"/>
                </a:lnTo>
                <a:lnTo>
                  <a:pt x="588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0" name="Google Shape;4140;p29"/>
          <p:cNvSpPr/>
          <p:nvPr/>
        </p:nvSpPr>
        <p:spPr>
          <a:xfrm flipH="1">
            <a:off x="1574875" y="4464825"/>
            <a:ext cx="713875" cy="566550"/>
          </a:xfrm>
          <a:custGeom>
            <a:avLst/>
            <a:gdLst/>
            <a:ahLst/>
            <a:cxnLst/>
            <a:rect l="l" t="t" r="r" b="b"/>
            <a:pathLst>
              <a:path w="28555" h="22662" extrusionOk="0">
                <a:moveTo>
                  <a:pt x="6136" y="1"/>
                </a:moveTo>
                <a:cubicBezTo>
                  <a:pt x="5552" y="1"/>
                  <a:pt x="5128" y="113"/>
                  <a:pt x="4907" y="358"/>
                </a:cubicBezTo>
                <a:cubicBezTo>
                  <a:pt x="3994" y="1363"/>
                  <a:pt x="2808" y="3440"/>
                  <a:pt x="1849" y="5585"/>
                </a:cubicBezTo>
                <a:cubicBezTo>
                  <a:pt x="776" y="7982"/>
                  <a:pt x="0" y="10470"/>
                  <a:pt x="251" y="11611"/>
                </a:cubicBezTo>
                <a:cubicBezTo>
                  <a:pt x="411" y="12433"/>
                  <a:pt x="3378" y="14487"/>
                  <a:pt x="7122" y="16610"/>
                </a:cubicBezTo>
                <a:cubicBezTo>
                  <a:pt x="12390" y="19571"/>
                  <a:pt x="19246" y="22662"/>
                  <a:pt x="22177" y="22662"/>
                </a:cubicBezTo>
                <a:cubicBezTo>
                  <a:pt x="22725" y="22662"/>
                  <a:pt x="23136" y="22554"/>
                  <a:pt x="23373" y="22316"/>
                </a:cubicBezTo>
                <a:cubicBezTo>
                  <a:pt x="24172" y="21540"/>
                  <a:pt x="24994" y="20445"/>
                  <a:pt x="25724" y="19212"/>
                </a:cubicBezTo>
                <a:cubicBezTo>
                  <a:pt x="27322" y="16610"/>
                  <a:pt x="28555" y="13437"/>
                  <a:pt x="28486" y="11246"/>
                </a:cubicBezTo>
                <a:cubicBezTo>
                  <a:pt x="28440" y="9238"/>
                  <a:pt x="20018" y="4558"/>
                  <a:pt x="13239" y="1911"/>
                </a:cubicBezTo>
                <a:cubicBezTo>
                  <a:pt x="10297" y="770"/>
                  <a:pt x="7667" y="1"/>
                  <a:pt x="61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1" name="Google Shape;4141;p29"/>
          <p:cNvSpPr/>
          <p:nvPr/>
        </p:nvSpPr>
        <p:spPr>
          <a:xfrm flipH="1">
            <a:off x="1574875" y="4512575"/>
            <a:ext cx="535850" cy="518800"/>
          </a:xfrm>
          <a:custGeom>
            <a:avLst/>
            <a:gdLst/>
            <a:ahLst/>
            <a:cxnLst/>
            <a:rect l="l" t="t" r="r" b="b"/>
            <a:pathLst>
              <a:path w="21434" h="20752" extrusionOk="0">
                <a:moveTo>
                  <a:pt x="6118" y="1"/>
                </a:moveTo>
                <a:lnTo>
                  <a:pt x="1" y="14700"/>
                </a:lnTo>
                <a:cubicBezTo>
                  <a:pt x="5269" y="17661"/>
                  <a:pt x="12125" y="20752"/>
                  <a:pt x="15056" y="20752"/>
                </a:cubicBezTo>
                <a:cubicBezTo>
                  <a:pt x="15604" y="20752"/>
                  <a:pt x="16015" y="20644"/>
                  <a:pt x="16252" y="20406"/>
                </a:cubicBezTo>
                <a:cubicBezTo>
                  <a:pt x="17051" y="19630"/>
                  <a:pt x="17873" y="18535"/>
                  <a:pt x="18603" y="17302"/>
                </a:cubicBezTo>
                <a:cubicBezTo>
                  <a:pt x="20201" y="14700"/>
                  <a:pt x="21434" y="11527"/>
                  <a:pt x="21365" y="9336"/>
                </a:cubicBezTo>
                <a:cubicBezTo>
                  <a:pt x="21319" y="7328"/>
                  <a:pt x="12897" y="2648"/>
                  <a:pt x="61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2" name="Google Shape;4142;p29"/>
          <p:cNvSpPr/>
          <p:nvPr/>
        </p:nvSpPr>
        <p:spPr>
          <a:xfrm flipH="1">
            <a:off x="-107925" y="3197775"/>
            <a:ext cx="796150" cy="698825"/>
          </a:xfrm>
          <a:custGeom>
            <a:avLst/>
            <a:gdLst/>
            <a:ahLst/>
            <a:cxnLst/>
            <a:rect l="l" t="t" r="r" b="b"/>
            <a:pathLst>
              <a:path w="31846" h="27953" extrusionOk="0">
                <a:moveTo>
                  <a:pt x="20201" y="1"/>
                </a:moveTo>
                <a:cubicBezTo>
                  <a:pt x="16155" y="1"/>
                  <a:pt x="12587" y="3641"/>
                  <a:pt x="11211" y="4135"/>
                </a:cubicBezTo>
                <a:cubicBezTo>
                  <a:pt x="9317" y="4819"/>
                  <a:pt x="1214" y="5207"/>
                  <a:pt x="278" y="12671"/>
                </a:cubicBezTo>
                <a:cubicBezTo>
                  <a:pt x="255" y="12991"/>
                  <a:pt x="209" y="13310"/>
                  <a:pt x="209" y="13653"/>
                </a:cubicBezTo>
                <a:cubicBezTo>
                  <a:pt x="0" y="19455"/>
                  <a:pt x="4833" y="27953"/>
                  <a:pt x="13638" y="27953"/>
                </a:cubicBezTo>
                <a:cubicBezTo>
                  <a:pt x="15397" y="27953"/>
                  <a:pt x="17315" y="27614"/>
                  <a:pt x="19383" y="26846"/>
                </a:cubicBezTo>
                <a:cubicBezTo>
                  <a:pt x="31845" y="22212"/>
                  <a:pt x="31412" y="8768"/>
                  <a:pt x="25500" y="2537"/>
                </a:cubicBezTo>
                <a:cubicBezTo>
                  <a:pt x="24952" y="1966"/>
                  <a:pt x="24404" y="1487"/>
                  <a:pt x="23856" y="1122"/>
                </a:cubicBezTo>
                <a:cubicBezTo>
                  <a:pt x="22626" y="317"/>
                  <a:pt x="21392" y="1"/>
                  <a:pt x="202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3" name="Google Shape;4143;p29"/>
          <p:cNvSpPr/>
          <p:nvPr/>
        </p:nvSpPr>
        <p:spPr>
          <a:xfrm flipH="1">
            <a:off x="418775" y="3435700"/>
            <a:ext cx="166075" cy="219275"/>
          </a:xfrm>
          <a:custGeom>
            <a:avLst/>
            <a:gdLst/>
            <a:ahLst/>
            <a:cxnLst/>
            <a:rect l="l" t="t" r="r" b="b"/>
            <a:pathLst>
              <a:path w="6643" h="8771" extrusionOk="0">
                <a:moveTo>
                  <a:pt x="3168" y="1"/>
                </a:moveTo>
                <a:cubicBezTo>
                  <a:pt x="2559" y="1"/>
                  <a:pt x="1958" y="310"/>
                  <a:pt x="1461" y="1077"/>
                </a:cubicBezTo>
                <a:cubicBezTo>
                  <a:pt x="0" y="3314"/>
                  <a:pt x="640" y="6806"/>
                  <a:pt x="2785" y="8336"/>
                </a:cubicBezTo>
                <a:cubicBezTo>
                  <a:pt x="3110" y="8574"/>
                  <a:pt x="3497" y="8771"/>
                  <a:pt x="3886" y="8771"/>
                </a:cubicBezTo>
                <a:cubicBezTo>
                  <a:pt x="3907" y="8771"/>
                  <a:pt x="3928" y="8770"/>
                  <a:pt x="3949" y="8769"/>
                </a:cubicBezTo>
                <a:cubicBezTo>
                  <a:pt x="4223" y="8746"/>
                  <a:pt x="4474" y="8632"/>
                  <a:pt x="4680" y="8495"/>
                </a:cubicBezTo>
                <a:cubicBezTo>
                  <a:pt x="5570" y="7948"/>
                  <a:pt x="6163" y="7012"/>
                  <a:pt x="6392" y="6007"/>
                </a:cubicBezTo>
                <a:cubicBezTo>
                  <a:pt x="6643" y="5003"/>
                  <a:pt x="6551" y="3930"/>
                  <a:pt x="6277" y="2949"/>
                </a:cubicBezTo>
                <a:cubicBezTo>
                  <a:pt x="5900" y="1518"/>
                  <a:pt x="4515" y="1"/>
                  <a:pt x="31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4" name="Google Shape;4144;p29"/>
          <p:cNvSpPr/>
          <p:nvPr/>
        </p:nvSpPr>
        <p:spPr>
          <a:xfrm flipH="1">
            <a:off x="370275" y="3079725"/>
            <a:ext cx="193475" cy="280775"/>
          </a:xfrm>
          <a:custGeom>
            <a:avLst/>
            <a:gdLst/>
            <a:ahLst/>
            <a:cxnLst/>
            <a:rect l="l" t="t" r="r" b="b"/>
            <a:pathLst>
              <a:path w="7739" h="11231" extrusionOk="0">
                <a:moveTo>
                  <a:pt x="5137" y="0"/>
                </a:moveTo>
                <a:lnTo>
                  <a:pt x="5137" y="0"/>
                </a:lnTo>
                <a:cubicBezTo>
                  <a:pt x="1" y="5341"/>
                  <a:pt x="6780" y="11230"/>
                  <a:pt x="6780" y="11230"/>
                </a:cubicBezTo>
                <a:lnTo>
                  <a:pt x="6780" y="11230"/>
                </a:lnTo>
                <a:cubicBezTo>
                  <a:pt x="5228" y="4839"/>
                  <a:pt x="7739" y="1735"/>
                  <a:pt x="7739" y="1735"/>
                </a:cubicBezTo>
                <a:cubicBezTo>
                  <a:pt x="7739" y="1735"/>
                  <a:pt x="7122" y="936"/>
                  <a:pt x="51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5" name="Google Shape;4145;p29"/>
          <p:cNvSpPr/>
          <p:nvPr/>
        </p:nvSpPr>
        <p:spPr>
          <a:xfrm flipH="1">
            <a:off x="492375" y="3059750"/>
            <a:ext cx="166650" cy="146875"/>
          </a:xfrm>
          <a:custGeom>
            <a:avLst/>
            <a:gdLst/>
            <a:ahLst/>
            <a:cxnLst/>
            <a:rect l="l" t="t" r="r" b="b"/>
            <a:pathLst>
              <a:path w="6666" h="5875" extrusionOk="0">
                <a:moveTo>
                  <a:pt x="0" y="0"/>
                </a:moveTo>
                <a:lnTo>
                  <a:pt x="0" y="0"/>
                </a:lnTo>
                <a:cubicBezTo>
                  <a:pt x="1233" y="5053"/>
                  <a:pt x="3577" y="5875"/>
                  <a:pt x="4972" y="5875"/>
                </a:cubicBezTo>
                <a:cubicBezTo>
                  <a:pt x="5643" y="5875"/>
                  <a:pt x="6094" y="5684"/>
                  <a:pt x="6094" y="5684"/>
                </a:cubicBezTo>
                <a:cubicBezTo>
                  <a:pt x="6094" y="5684"/>
                  <a:pt x="6665" y="594"/>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6" name="Google Shape;4146;p29"/>
          <p:cNvSpPr/>
          <p:nvPr/>
        </p:nvSpPr>
        <p:spPr>
          <a:xfrm flipH="1">
            <a:off x="-107925" y="3225800"/>
            <a:ext cx="796150" cy="670800"/>
          </a:xfrm>
          <a:custGeom>
            <a:avLst/>
            <a:gdLst/>
            <a:ahLst/>
            <a:cxnLst/>
            <a:rect l="l" t="t" r="r" b="b"/>
            <a:pathLst>
              <a:path w="31846" h="26832" extrusionOk="0">
                <a:moveTo>
                  <a:pt x="23856" y="1"/>
                </a:moveTo>
                <a:cubicBezTo>
                  <a:pt x="23263" y="2580"/>
                  <a:pt x="23697" y="5502"/>
                  <a:pt x="23514" y="8218"/>
                </a:cubicBezTo>
                <a:cubicBezTo>
                  <a:pt x="23309" y="11345"/>
                  <a:pt x="22213" y="14403"/>
                  <a:pt x="20410" y="16960"/>
                </a:cubicBezTo>
                <a:cubicBezTo>
                  <a:pt x="19771" y="17896"/>
                  <a:pt x="18926" y="18809"/>
                  <a:pt x="17831" y="19060"/>
                </a:cubicBezTo>
                <a:cubicBezTo>
                  <a:pt x="17620" y="19105"/>
                  <a:pt x="17410" y="19125"/>
                  <a:pt x="17200" y="19125"/>
                </a:cubicBezTo>
                <a:cubicBezTo>
                  <a:pt x="15698" y="19125"/>
                  <a:pt x="14206" y="18100"/>
                  <a:pt x="12688" y="18100"/>
                </a:cubicBezTo>
                <a:cubicBezTo>
                  <a:pt x="12508" y="18100"/>
                  <a:pt x="12328" y="18114"/>
                  <a:pt x="12147" y="18147"/>
                </a:cubicBezTo>
                <a:cubicBezTo>
                  <a:pt x="11303" y="18284"/>
                  <a:pt x="10572" y="18831"/>
                  <a:pt x="9728" y="19083"/>
                </a:cubicBezTo>
                <a:cubicBezTo>
                  <a:pt x="9367" y="19188"/>
                  <a:pt x="9006" y="19236"/>
                  <a:pt x="8647" y="19236"/>
                </a:cubicBezTo>
                <a:cubicBezTo>
                  <a:pt x="6819" y="19236"/>
                  <a:pt x="5041" y="17987"/>
                  <a:pt x="3725" y="16595"/>
                </a:cubicBezTo>
                <a:cubicBezTo>
                  <a:pt x="2309" y="15111"/>
                  <a:pt x="1145" y="13399"/>
                  <a:pt x="278" y="11550"/>
                </a:cubicBezTo>
                <a:cubicBezTo>
                  <a:pt x="255" y="11870"/>
                  <a:pt x="209" y="12189"/>
                  <a:pt x="209" y="12532"/>
                </a:cubicBezTo>
                <a:cubicBezTo>
                  <a:pt x="0" y="18334"/>
                  <a:pt x="4833" y="26832"/>
                  <a:pt x="13638" y="26832"/>
                </a:cubicBezTo>
                <a:cubicBezTo>
                  <a:pt x="15397" y="26832"/>
                  <a:pt x="17315" y="26493"/>
                  <a:pt x="19383" y="25725"/>
                </a:cubicBezTo>
                <a:cubicBezTo>
                  <a:pt x="31845" y="21091"/>
                  <a:pt x="31412" y="7647"/>
                  <a:pt x="25500" y="1416"/>
                </a:cubicBezTo>
                <a:cubicBezTo>
                  <a:pt x="24952" y="845"/>
                  <a:pt x="24404" y="366"/>
                  <a:pt x="238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7" name="Google Shape;4147;p29"/>
          <p:cNvSpPr/>
          <p:nvPr/>
        </p:nvSpPr>
        <p:spPr>
          <a:xfrm>
            <a:off x="-86250" y="790925"/>
            <a:ext cx="434850" cy="555825"/>
          </a:xfrm>
          <a:custGeom>
            <a:avLst/>
            <a:gdLst/>
            <a:ahLst/>
            <a:cxnLst/>
            <a:rect l="l" t="t" r="r" b="b"/>
            <a:pathLst>
              <a:path w="17394" h="22233" extrusionOk="0">
                <a:moveTo>
                  <a:pt x="17394" y="0"/>
                </a:moveTo>
                <a:lnTo>
                  <a:pt x="1" y="15042"/>
                </a:lnTo>
                <a:lnTo>
                  <a:pt x="457" y="22232"/>
                </a:lnTo>
                <a:lnTo>
                  <a:pt x="17394" y="0"/>
                </a:lnTo>
                <a:close/>
              </a:path>
            </a:pathLst>
          </a:custGeom>
          <a:solidFill>
            <a:srgbClr val="DFE6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8" name="Google Shape;4148;p29"/>
          <p:cNvSpPr/>
          <p:nvPr/>
        </p:nvSpPr>
        <p:spPr>
          <a:xfrm>
            <a:off x="-74825" y="790925"/>
            <a:ext cx="423425" cy="555825"/>
          </a:xfrm>
          <a:custGeom>
            <a:avLst/>
            <a:gdLst/>
            <a:ahLst/>
            <a:cxnLst/>
            <a:rect l="l" t="t" r="r" b="b"/>
            <a:pathLst>
              <a:path w="16937" h="22233" extrusionOk="0">
                <a:moveTo>
                  <a:pt x="16937" y="0"/>
                </a:moveTo>
                <a:lnTo>
                  <a:pt x="2557" y="16138"/>
                </a:lnTo>
                <a:lnTo>
                  <a:pt x="0" y="22232"/>
                </a:lnTo>
                <a:lnTo>
                  <a:pt x="16937" y="0"/>
                </a:lnTo>
                <a:close/>
              </a:path>
            </a:pathLst>
          </a:custGeom>
          <a:solidFill>
            <a:srgbClr val="D0DF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9" name="Google Shape;4149;p29"/>
          <p:cNvSpPr/>
          <p:nvPr/>
        </p:nvSpPr>
        <p:spPr>
          <a:xfrm>
            <a:off x="-299075" y="790925"/>
            <a:ext cx="647675" cy="482775"/>
          </a:xfrm>
          <a:custGeom>
            <a:avLst/>
            <a:gdLst/>
            <a:ahLst/>
            <a:cxnLst/>
            <a:rect l="l" t="t" r="r" b="b"/>
            <a:pathLst>
              <a:path w="25907" h="19311" extrusionOk="0">
                <a:moveTo>
                  <a:pt x="25907" y="0"/>
                </a:moveTo>
                <a:lnTo>
                  <a:pt x="0" y="11938"/>
                </a:lnTo>
                <a:lnTo>
                  <a:pt x="20315" y="19310"/>
                </a:lnTo>
                <a:lnTo>
                  <a:pt x="2590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0" name="Google Shape;4150;p29"/>
          <p:cNvSpPr/>
          <p:nvPr/>
        </p:nvSpPr>
        <p:spPr>
          <a:xfrm>
            <a:off x="-86250" y="790925"/>
            <a:ext cx="434850" cy="403450"/>
          </a:xfrm>
          <a:custGeom>
            <a:avLst/>
            <a:gdLst/>
            <a:ahLst/>
            <a:cxnLst/>
            <a:rect l="l" t="t" r="r" b="b"/>
            <a:pathLst>
              <a:path w="17394" h="16138" extrusionOk="0">
                <a:moveTo>
                  <a:pt x="17394" y="0"/>
                </a:moveTo>
                <a:lnTo>
                  <a:pt x="1" y="15042"/>
                </a:lnTo>
                <a:lnTo>
                  <a:pt x="3014" y="16138"/>
                </a:lnTo>
                <a:lnTo>
                  <a:pt x="17394" y="0"/>
                </a:lnTo>
                <a:close/>
              </a:path>
            </a:pathLst>
          </a:custGeom>
          <a:solidFill>
            <a:srgbClr val="DFE6F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1" name="Google Shape;4151;p29"/>
          <p:cNvSpPr/>
          <p:nvPr/>
        </p:nvSpPr>
        <p:spPr>
          <a:xfrm>
            <a:off x="-246575" y="1357775"/>
            <a:ext cx="363500" cy="1464625"/>
          </a:xfrm>
          <a:custGeom>
            <a:avLst/>
            <a:gdLst/>
            <a:ahLst/>
            <a:cxnLst/>
            <a:rect l="l" t="t" r="r" b="b"/>
            <a:pathLst>
              <a:path w="14540" h="58585" extrusionOk="0">
                <a:moveTo>
                  <a:pt x="2400" y="0"/>
                </a:moveTo>
                <a:cubicBezTo>
                  <a:pt x="2134" y="0"/>
                  <a:pt x="1904" y="171"/>
                  <a:pt x="1826" y="425"/>
                </a:cubicBezTo>
                <a:cubicBezTo>
                  <a:pt x="1643" y="1065"/>
                  <a:pt x="1506" y="1726"/>
                  <a:pt x="1415" y="2366"/>
                </a:cubicBezTo>
                <a:cubicBezTo>
                  <a:pt x="1370" y="2662"/>
                  <a:pt x="1575" y="2959"/>
                  <a:pt x="1895" y="3005"/>
                </a:cubicBezTo>
                <a:lnTo>
                  <a:pt x="1986" y="3005"/>
                </a:lnTo>
                <a:cubicBezTo>
                  <a:pt x="2260" y="3005"/>
                  <a:pt x="2511" y="2799"/>
                  <a:pt x="2534" y="2525"/>
                </a:cubicBezTo>
                <a:cubicBezTo>
                  <a:pt x="2625" y="1932"/>
                  <a:pt x="2762" y="1338"/>
                  <a:pt x="2922" y="722"/>
                </a:cubicBezTo>
                <a:cubicBezTo>
                  <a:pt x="3013" y="425"/>
                  <a:pt x="2830" y="106"/>
                  <a:pt x="2534" y="15"/>
                </a:cubicBezTo>
                <a:cubicBezTo>
                  <a:pt x="2488" y="5"/>
                  <a:pt x="2443" y="0"/>
                  <a:pt x="2400" y="0"/>
                </a:cubicBezTo>
                <a:close/>
                <a:moveTo>
                  <a:pt x="1890" y="5286"/>
                </a:moveTo>
                <a:cubicBezTo>
                  <a:pt x="1876" y="5286"/>
                  <a:pt x="1863" y="5286"/>
                  <a:pt x="1849" y="5287"/>
                </a:cubicBezTo>
                <a:cubicBezTo>
                  <a:pt x="1529" y="5333"/>
                  <a:pt x="1301" y="5607"/>
                  <a:pt x="1347" y="5926"/>
                </a:cubicBezTo>
                <a:cubicBezTo>
                  <a:pt x="1415" y="6588"/>
                  <a:pt x="1552" y="7250"/>
                  <a:pt x="1735" y="7889"/>
                </a:cubicBezTo>
                <a:cubicBezTo>
                  <a:pt x="1803" y="8140"/>
                  <a:pt x="2031" y="8300"/>
                  <a:pt x="2283" y="8300"/>
                </a:cubicBezTo>
                <a:cubicBezTo>
                  <a:pt x="2328" y="8300"/>
                  <a:pt x="2397" y="8300"/>
                  <a:pt x="2442" y="8277"/>
                </a:cubicBezTo>
                <a:cubicBezTo>
                  <a:pt x="2739" y="8186"/>
                  <a:pt x="2922" y="7866"/>
                  <a:pt x="2830" y="7570"/>
                </a:cubicBezTo>
                <a:cubicBezTo>
                  <a:pt x="2671" y="6999"/>
                  <a:pt x="2534" y="6406"/>
                  <a:pt x="2465" y="5789"/>
                </a:cubicBezTo>
                <a:cubicBezTo>
                  <a:pt x="2443" y="5506"/>
                  <a:pt x="2172" y="5286"/>
                  <a:pt x="1890" y="5286"/>
                </a:cubicBezTo>
                <a:close/>
                <a:moveTo>
                  <a:pt x="3739" y="10252"/>
                </a:moveTo>
                <a:cubicBezTo>
                  <a:pt x="3629" y="10252"/>
                  <a:pt x="3518" y="10286"/>
                  <a:pt x="3424" y="10354"/>
                </a:cubicBezTo>
                <a:cubicBezTo>
                  <a:pt x="3150" y="10537"/>
                  <a:pt x="3081" y="10879"/>
                  <a:pt x="3264" y="11153"/>
                </a:cubicBezTo>
                <a:cubicBezTo>
                  <a:pt x="3469" y="11450"/>
                  <a:pt x="3675" y="11747"/>
                  <a:pt x="3926" y="12043"/>
                </a:cubicBezTo>
                <a:cubicBezTo>
                  <a:pt x="4086" y="12249"/>
                  <a:pt x="4268" y="12477"/>
                  <a:pt x="4428" y="12705"/>
                </a:cubicBezTo>
                <a:cubicBezTo>
                  <a:pt x="4542" y="12842"/>
                  <a:pt x="4725" y="12911"/>
                  <a:pt x="4885" y="12911"/>
                </a:cubicBezTo>
                <a:cubicBezTo>
                  <a:pt x="4999" y="12911"/>
                  <a:pt x="5136" y="12888"/>
                  <a:pt x="5227" y="12797"/>
                </a:cubicBezTo>
                <a:cubicBezTo>
                  <a:pt x="5478" y="12614"/>
                  <a:pt x="5524" y="12249"/>
                  <a:pt x="5341" y="11998"/>
                </a:cubicBezTo>
                <a:cubicBezTo>
                  <a:pt x="5159" y="11770"/>
                  <a:pt x="4976" y="11541"/>
                  <a:pt x="4816" y="11336"/>
                </a:cubicBezTo>
                <a:cubicBezTo>
                  <a:pt x="4588" y="11062"/>
                  <a:pt x="4405" y="10788"/>
                  <a:pt x="4200" y="10514"/>
                </a:cubicBezTo>
                <a:cubicBezTo>
                  <a:pt x="4100" y="10343"/>
                  <a:pt x="3921" y="10252"/>
                  <a:pt x="3739" y="10252"/>
                </a:cubicBezTo>
                <a:close/>
                <a:moveTo>
                  <a:pt x="6890" y="14566"/>
                </a:moveTo>
                <a:cubicBezTo>
                  <a:pt x="6779" y="14566"/>
                  <a:pt x="6668" y="14600"/>
                  <a:pt x="6574" y="14668"/>
                </a:cubicBezTo>
                <a:cubicBezTo>
                  <a:pt x="6300" y="14828"/>
                  <a:pt x="6231" y="15193"/>
                  <a:pt x="6414" y="15444"/>
                </a:cubicBezTo>
                <a:cubicBezTo>
                  <a:pt x="6756" y="15969"/>
                  <a:pt x="7099" y="16517"/>
                  <a:pt x="7418" y="17042"/>
                </a:cubicBezTo>
                <a:cubicBezTo>
                  <a:pt x="7532" y="17225"/>
                  <a:pt x="7715" y="17316"/>
                  <a:pt x="7920" y="17316"/>
                </a:cubicBezTo>
                <a:cubicBezTo>
                  <a:pt x="8012" y="17316"/>
                  <a:pt x="8103" y="17293"/>
                  <a:pt x="8217" y="17225"/>
                </a:cubicBezTo>
                <a:cubicBezTo>
                  <a:pt x="8468" y="17065"/>
                  <a:pt x="8560" y="16723"/>
                  <a:pt x="8400" y="16449"/>
                </a:cubicBezTo>
                <a:cubicBezTo>
                  <a:pt x="8057" y="15901"/>
                  <a:pt x="7715" y="15353"/>
                  <a:pt x="7373" y="14828"/>
                </a:cubicBezTo>
                <a:cubicBezTo>
                  <a:pt x="7259" y="14657"/>
                  <a:pt x="7074" y="14566"/>
                  <a:pt x="6890" y="14566"/>
                </a:cubicBezTo>
                <a:close/>
                <a:moveTo>
                  <a:pt x="9574" y="19175"/>
                </a:moveTo>
                <a:cubicBezTo>
                  <a:pt x="9487" y="19175"/>
                  <a:pt x="9398" y="19194"/>
                  <a:pt x="9313" y="19233"/>
                </a:cubicBezTo>
                <a:cubicBezTo>
                  <a:pt x="9039" y="19393"/>
                  <a:pt x="8925" y="19736"/>
                  <a:pt x="9062" y="20009"/>
                </a:cubicBezTo>
                <a:cubicBezTo>
                  <a:pt x="9358" y="20557"/>
                  <a:pt x="9632" y="21128"/>
                  <a:pt x="9883" y="21699"/>
                </a:cubicBezTo>
                <a:cubicBezTo>
                  <a:pt x="9975" y="21904"/>
                  <a:pt x="10180" y="22041"/>
                  <a:pt x="10408" y="22041"/>
                </a:cubicBezTo>
                <a:cubicBezTo>
                  <a:pt x="10477" y="22041"/>
                  <a:pt x="10568" y="22018"/>
                  <a:pt x="10637" y="21995"/>
                </a:cubicBezTo>
                <a:cubicBezTo>
                  <a:pt x="10933" y="21858"/>
                  <a:pt x="11047" y="21516"/>
                  <a:pt x="10933" y="21242"/>
                </a:cubicBezTo>
                <a:cubicBezTo>
                  <a:pt x="10659" y="20649"/>
                  <a:pt x="10386" y="20055"/>
                  <a:pt x="10089" y="19485"/>
                </a:cubicBezTo>
                <a:cubicBezTo>
                  <a:pt x="9991" y="19289"/>
                  <a:pt x="9790" y="19175"/>
                  <a:pt x="9574" y="19175"/>
                </a:cubicBezTo>
                <a:close/>
                <a:moveTo>
                  <a:pt x="11704" y="24081"/>
                </a:moveTo>
                <a:cubicBezTo>
                  <a:pt x="11637" y="24081"/>
                  <a:pt x="11569" y="24093"/>
                  <a:pt x="11504" y="24118"/>
                </a:cubicBezTo>
                <a:cubicBezTo>
                  <a:pt x="11207" y="24209"/>
                  <a:pt x="11047" y="24552"/>
                  <a:pt x="11162" y="24848"/>
                </a:cubicBezTo>
                <a:cubicBezTo>
                  <a:pt x="11390" y="25442"/>
                  <a:pt x="11572" y="26035"/>
                  <a:pt x="11755" y="26629"/>
                </a:cubicBezTo>
                <a:cubicBezTo>
                  <a:pt x="11846" y="26880"/>
                  <a:pt x="12052" y="27017"/>
                  <a:pt x="12303" y="27017"/>
                </a:cubicBezTo>
                <a:cubicBezTo>
                  <a:pt x="12371" y="27017"/>
                  <a:pt x="12417" y="27017"/>
                  <a:pt x="12485" y="26994"/>
                </a:cubicBezTo>
                <a:cubicBezTo>
                  <a:pt x="12782" y="26903"/>
                  <a:pt x="12942" y="26583"/>
                  <a:pt x="12851" y="26286"/>
                </a:cubicBezTo>
                <a:cubicBezTo>
                  <a:pt x="12668" y="25670"/>
                  <a:pt x="12463" y="25054"/>
                  <a:pt x="12234" y="24460"/>
                </a:cubicBezTo>
                <a:cubicBezTo>
                  <a:pt x="12163" y="24229"/>
                  <a:pt x="11939" y="24081"/>
                  <a:pt x="11704" y="24081"/>
                </a:cubicBezTo>
                <a:close/>
                <a:moveTo>
                  <a:pt x="13189" y="29217"/>
                </a:moveTo>
                <a:cubicBezTo>
                  <a:pt x="13146" y="29217"/>
                  <a:pt x="13101" y="29221"/>
                  <a:pt x="13056" y="29231"/>
                </a:cubicBezTo>
                <a:cubicBezTo>
                  <a:pt x="12737" y="29277"/>
                  <a:pt x="12554" y="29596"/>
                  <a:pt x="12622" y="29893"/>
                </a:cubicBezTo>
                <a:cubicBezTo>
                  <a:pt x="12759" y="30509"/>
                  <a:pt x="12874" y="31125"/>
                  <a:pt x="12965" y="31742"/>
                </a:cubicBezTo>
                <a:cubicBezTo>
                  <a:pt x="13010" y="32016"/>
                  <a:pt x="13262" y="32221"/>
                  <a:pt x="13535" y="32221"/>
                </a:cubicBezTo>
                <a:lnTo>
                  <a:pt x="13627" y="32221"/>
                </a:lnTo>
                <a:cubicBezTo>
                  <a:pt x="13923" y="32175"/>
                  <a:pt x="14152" y="31879"/>
                  <a:pt x="14083" y="31559"/>
                </a:cubicBezTo>
                <a:cubicBezTo>
                  <a:pt x="13992" y="30943"/>
                  <a:pt x="13878" y="30304"/>
                  <a:pt x="13741" y="29665"/>
                </a:cubicBezTo>
                <a:cubicBezTo>
                  <a:pt x="13682" y="29390"/>
                  <a:pt x="13455" y="29217"/>
                  <a:pt x="13189" y="29217"/>
                </a:cubicBezTo>
                <a:close/>
                <a:moveTo>
                  <a:pt x="13922" y="34502"/>
                </a:moveTo>
                <a:cubicBezTo>
                  <a:pt x="13907" y="34502"/>
                  <a:pt x="13893" y="34502"/>
                  <a:pt x="13878" y="34504"/>
                </a:cubicBezTo>
                <a:cubicBezTo>
                  <a:pt x="13558" y="34504"/>
                  <a:pt x="13330" y="34777"/>
                  <a:pt x="13330" y="35097"/>
                </a:cubicBezTo>
                <a:cubicBezTo>
                  <a:pt x="13376" y="35736"/>
                  <a:pt x="13398" y="36352"/>
                  <a:pt x="13398" y="36969"/>
                </a:cubicBezTo>
                <a:cubicBezTo>
                  <a:pt x="13398" y="37288"/>
                  <a:pt x="13650" y="37539"/>
                  <a:pt x="13969" y="37539"/>
                </a:cubicBezTo>
                <a:cubicBezTo>
                  <a:pt x="14289" y="37539"/>
                  <a:pt x="14540" y="37288"/>
                  <a:pt x="14540" y="36969"/>
                </a:cubicBezTo>
                <a:cubicBezTo>
                  <a:pt x="14540" y="36330"/>
                  <a:pt x="14517" y="35690"/>
                  <a:pt x="14471" y="35029"/>
                </a:cubicBezTo>
                <a:cubicBezTo>
                  <a:pt x="14449" y="34724"/>
                  <a:pt x="14220" y="34502"/>
                  <a:pt x="13922" y="34502"/>
                </a:cubicBezTo>
                <a:close/>
                <a:moveTo>
                  <a:pt x="13811" y="39820"/>
                </a:moveTo>
                <a:cubicBezTo>
                  <a:pt x="13509" y="39820"/>
                  <a:pt x="13238" y="40041"/>
                  <a:pt x="13216" y="40324"/>
                </a:cubicBezTo>
                <a:cubicBezTo>
                  <a:pt x="13147" y="40963"/>
                  <a:pt x="13056" y="41579"/>
                  <a:pt x="12942" y="42173"/>
                </a:cubicBezTo>
                <a:cubicBezTo>
                  <a:pt x="12874" y="42492"/>
                  <a:pt x="13079" y="42789"/>
                  <a:pt x="13398" y="42858"/>
                </a:cubicBezTo>
                <a:lnTo>
                  <a:pt x="13490" y="42858"/>
                </a:lnTo>
                <a:cubicBezTo>
                  <a:pt x="13764" y="42858"/>
                  <a:pt x="14015" y="42675"/>
                  <a:pt x="14060" y="42378"/>
                </a:cubicBezTo>
                <a:cubicBezTo>
                  <a:pt x="14175" y="41762"/>
                  <a:pt x="14266" y="41100"/>
                  <a:pt x="14357" y="40461"/>
                </a:cubicBezTo>
                <a:cubicBezTo>
                  <a:pt x="14380" y="40141"/>
                  <a:pt x="14152" y="39867"/>
                  <a:pt x="13855" y="39822"/>
                </a:cubicBezTo>
                <a:cubicBezTo>
                  <a:pt x="13840" y="39821"/>
                  <a:pt x="13825" y="39820"/>
                  <a:pt x="13811" y="39820"/>
                </a:cubicBezTo>
                <a:close/>
                <a:moveTo>
                  <a:pt x="12658" y="45046"/>
                </a:moveTo>
                <a:cubicBezTo>
                  <a:pt x="12417" y="45046"/>
                  <a:pt x="12190" y="45196"/>
                  <a:pt x="12097" y="45437"/>
                </a:cubicBezTo>
                <a:cubicBezTo>
                  <a:pt x="11915" y="46030"/>
                  <a:pt x="11687" y="46601"/>
                  <a:pt x="11458" y="47172"/>
                </a:cubicBezTo>
                <a:cubicBezTo>
                  <a:pt x="11321" y="47468"/>
                  <a:pt x="11458" y="47788"/>
                  <a:pt x="11755" y="47925"/>
                </a:cubicBezTo>
                <a:cubicBezTo>
                  <a:pt x="11824" y="47948"/>
                  <a:pt x="11892" y="47970"/>
                  <a:pt x="11983" y="47970"/>
                </a:cubicBezTo>
                <a:cubicBezTo>
                  <a:pt x="12189" y="47970"/>
                  <a:pt x="12417" y="47833"/>
                  <a:pt x="12508" y="47628"/>
                </a:cubicBezTo>
                <a:cubicBezTo>
                  <a:pt x="12759" y="47035"/>
                  <a:pt x="12988" y="46418"/>
                  <a:pt x="13193" y="45779"/>
                </a:cubicBezTo>
                <a:cubicBezTo>
                  <a:pt x="13284" y="45482"/>
                  <a:pt x="13125" y="45163"/>
                  <a:pt x="12828" y="45072"/>
                </a:cubicBezTo>
                <a:cubicBezTo>
                  <a:pt x="12771" y="45054"/>
                  <a:pt x="12714" y="45046"/>
                  <a:pt x="12658" y="45046"/>
                </a:cubicBezTo>
                <a:close/>
                <a:moveTo>
                  <a:pt x="10356" y="49854"/>
                </a:moveTo>
                <a:cubicBezTo>
                  <a:pt x="10173" y="49854"/>
                  <a:pt x="9997" y="49945"/>
                  <a:pt x="9883" y="50116"/>
                </a:cubicBezTo>
                <a:cubicBezTo>
                  <a:pt x="9564" y="50641"/>
                  <a:pt x="9199" y="51143"/>
                  <a:pt x="8811" y="51622"/>
                </a:cubicBezTo>
                <a:cubicBezTo>
                  <a:pt x="8628" y="51874"/>
                  <a:pt x="8674" y="52239"/>
                  <a:pt x="8925" y="52421"/>
                </a:cubicBezTo>
                <a:cubicBezTo>
                  <a:pt x="9016" y="52513"/>
                  <a:pt x="9153" y="52558"/>
                  <a:pt x="9267" y="52558"/>
                </a:cubicBezTo>
                <a:cubicBezTo>
                  <a:pt x="9427" y="52558"/>
                  <a:pt x="9609" y="52467"/>
                  <a:pt x="9724" y="52330"/>
                </a:cubicBezTo>
                <a:cubicBezTo>
                  <a:pt x="10112" y="51828"/>
                  <a:pt x="10500" y="51280"/>
                  <a:pt x="10865" y="50732"/>
                </a:cubicBezTo>
                <a:cubicBezTo>
                  <a:pt x="11025" y="50458"/>
                  <a:pt x="10956" y="50116"/>
                  <a:pt x="10682" y="49956"/>
                </a:cubicBezTo>
                <a:cubicBezTo>
                  <a:pt x="10579" y="49887"/>
                  <a:pt x="10466" y="49854"/>
                  <a:pt x="10356" y="49854"/>
                </a:cubicBezTo>
                <a:close/>
                <a:moveTo>
                  <a:pt x="6893" y="53892"/>
                </a:moveTo>
                <a:cubicBezTo>
                  <a:pt x="6762" y="53892"/>
                  <a:pt x="6631" y="53939"/>
                  <a:pt x="6528" y="54042"/>
                </a:cubicBezTo>
                <a:cubicBezTo>
                  <a:pt x="6072" y="54430"/>
                  <a:pt x="5569" y="54818"/>
                  <a:pt x="5067" y="55160"/>
                </a:cubicBezTo>
                <a:cubicBezTo>
                  <a:pt x="4816" y="55343"/>
                  <a:pt x="4748" y="55708"/>
                  <a:pt x="4930" y="55959"/>
                </a:cubicBezTo>
                <a:cubicBezTo>
                  <a:pt x="5044" y="56119"/>
                  <a:pt x="5227" y="56210"/>
                  <a:pt x="5410" y="56210"/>
                </a:cubicBezTo>
                <a:cubicBezTo>
                  <a:pt x="5524" y="56210"/>
                  <a:pt x="5638" y="56165"/>
                  <a:pt x="5729" y="56096"/>
                </a:cubicBezTo>
                <a:cubicBezTo>
                  <a:pt x="6254" y="55731"/>
                  <a:pt x="6779" y="55320"/>
                  <a:pt x="7281" y="54886"/>
                </a:cubicBezTo>
                <a:cubicBezTo>
                  <a:pt x="7510" y="54681"/>
                  <a:pt x="7532" y="54316"/>
                  <a:pt x="7327" y="54088"/>
                </a:cubicBezTo>
                <a:cubicBezTo>
                  <a:pt x="7214" y="53962"/>
                  <a:pt x="7053" y="53892"/>
                  <a:pt x="6893" y="53892"/>
                </a:cubicBezTo>
                <a:close/>
                <a:moveTo>
                  <a:pt x="2418" y="56751"/>
                </a:moveTo>
                <a:cubicBezTo>
                  <a:pt x="2341" y="56751"/>
                  <a:pt x="2264" y="56768"/>
                  <a:pt x="2191" y="56804"/>
                </a:cubicBezTo>
                <a:cubicBezTo>
                  <a:pt x="1621" y="57055"/>
                  <a:pt x="1050" y="57283"/>
                  <a:pt x="457" y="57489"/>
                </a:cubicBezTo>
                <a:cubicBezTo>
                  <a:pt x="160" y="57580"/>
                  <a:pt x="0" y="57899"/>
                  <a:pt x="114" y="58196"/>
                </a:cubicBezTo>
                <a:cubicBezTo>
                  <a:pt x="183" y="58447"/>
                  <a:pt x="411" y="58584"/>
                  <a:pt x="639" y="58584"/>
                </a:cubicBezTo>
                <a:cubicBezTo>
                  <a:pt x="708" y="58584"/>
                  <a:pt x="776" y="58584"/>
                  <a:pt x="822" y="58561"/>
                </a:cubicBezTo>
                <a:cubicBezTo>
                  <a:pt x="1461" y="58356"/>
                  <a:pt x="2077" y="58105"/>
                  <a:pt x="2648" y="57854"/>
                </a:cubicBezTo>
                <a:cubicBezTo>
                  <a:pt x="2944" y="57717"/>
                  <a:pt x="3059" y="57374"/>
                  <a:pt x="2944" y="57101"/>
                </a:cubicBezTo>
                <a:cubicBezTo>
                  <a:pt x="2844" y="56882"/>
                  <a:pt x="2632" y="56751"/>
                  <a:pt x="2418" y="5675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2" name="Google Shape;4152;p29"/>
          <p:cNvSpPr/>
          <p:nvPr/>
        </p:nvSpPr>
        <p:spPr>
          <a:xfrm flipH="1">
            <a:off x="-786400" y="2059625"/>
            <a:ext cx="1430025" cy="1009275"/>
          </a:xfrm>
          <a:custGeom>
            <a:avLst/>
            <a:gdLst/>
            <a:ahLst/>
            <a:cxnLst/>
            <a:rect l="l" t="t" r="r" b="b"/>
            <a:pathLst>
              <a:path w="57201" h="40371" extrusionOk="0">
                <a:moveTo>
                  <a:pt x="6581" y="0"/>
                </a:moveTo>
                <a:cubicBezTo>
                  <a:pt x="3989" y="0"/>
                  <a:pt x="1907" y="228"/>
                  <a:pt x="1438" y="906"/>
                </a:cubicBezTo>
                <a:cubicBezTo>
                  <a:pt x="0" y="2960"/>
                  <a:pt x="8423" y="15742"/>
                  <a:pt x="8423" y="15742"/>
                </a:cubicBezTo>
                <a:lnTo>
                  <a:pt x="47157" y="40097"/>
                </a:lnTo>
                <a:lnTo>
                  <a:pt x="47614" y="40371"/>
                </a:lnTo>
                <a:lnTo>
                  <a:pt x="49919" y="36536"/>
                </a:lnTo>
                <a:lnTo>
                  <a:pt x="57201" y="24279"/>
                </a:lnTo>
                <a:lnTo>
                  <a:pt x="19470" y="974"/>
                </a:lnTo>
                <a:cubicBezTo>
                  <a:pt x="19470" y="974"/>
                  <a:pt x="11936" y="0"/>
                  <a:pt x="65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3" name="Google Shape;4153;p29"/>
          <p:cNvSpPr/>
          <p:nvPr/>
        </p:nvSpPr>
        <p:spPr>
          <a:xfrm flipH="1">
            <a:off x="-780125" y="2240325"/>
            <a:ext cx="1099050" cy="721300"/>
          </a:xfrm>
          <a:custGeom>
            <a:avLst/>
            <a:gdLst/>
            <a:ahLst/>
            <a:cxnLst/>
            <a:rect l="l" t="t" r="r" b="b"/>
            <a:pathLst>
              <a:path w="43962" h="28852" extrusionOk="0">
                <a:moveTo>
                  <a:pt x="3538" y="0"/>
                </a:moveTo>
                <a:lnTo>
                  <a:pt x="2922" y="503"/>
                </a:lnTo>
                <a:lnTo>
                  <a:pt x="0" y="5113"/>
                </a:lnTo>
                <a:lnTo>
                  <a:pt x="41131" y="28852"/>
                </a:lnTo>
                <a:lnTo>
                  <a:pt x="43962" y="22985"/>
                </a:lnTo>
                <a:lnTo>
                  <a:pt x="35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4" name="Google Shape;4154;p29"/>
          <p:cNvSpPr/>
          <p:nvPr/>
        </p:nvSpPr>
        <p:spPr>
          <a:xfrm flipH="1">
            <a:off x="80400" y="2059875"/>
            <a:ext cx="542125" cy="423600"/>
          </a:xfrm>
          <a:custGeom>
            <a:avLst/>
            <a:gdLst/>
            <a:ahLst/>
            <a:cxnLst/>
            <a:rect l="l" t="t" r="r" b="b"/>
            <a:pathLst>
              <a:path w="21685" h="16944" extrusionOk="0">
                <a:moveTo>
                  <a:pt x="5499" y="0"/>
                </a:moveTo>
                <a:cubicBezTo>
                  <a:pt x="3022" y="0"/>
                  <a:pt x="1056" y="245"/>
                  <a:pt x="594" y="896"/>
                </a:cubicBezTo>
                <a:cubicBezTo>
                  <a:pt x="1" y="1740"/>
                  <a:pt x="1119" y="4479"/>
                  <a:pt x="2626" y="7378"/>
                </a:cubicBezTo>
                <a:cubicBezTo>
                  <a:pt x="4726" y="11395"/>
                  <a:pt x="7579" y="15732"/>
                  <a:pt x="7579" y="15732"/>
                </a:cubicBezTo>
                <a:cubicBezTo>
                  <a:pt x="9400" y="16601"/>
                  <a:pt x="10651" y="16943"/>
                  <a:pt x="11493" y="16943"/>
                </a:cubicBezTo>
                <a:cubicBezTo>
                  <a:pt x="14584" y="16943"/>
                  <a:pt x="12144" y="12332"/>
                  <a:pt x="12144" y="12331"/>
                </a:cubicBezTo>
                <a:lnTo>
                  <a:pt x="12144" y="12331"/>
                </a:lnTo>
                <a:cubicBezTo>
                  <a:pt x="12144" y="12331"/>
                  <a:pt x="14294" y="13628"/>
                  <a:pt x="16195" y="13628"/>
                </a:cubicBezTo>
                <a:cubicBezTo>
                  <a:pt x="17092" y="13628"/>
                  <a:pt x="17933" y="13339"/>
                  <a:pt x="18467" y="12491"/>
                </a:cubicBezTo>
                <a:cubicBezTo>
                  <a:pt x="20064" y="9957"/>
                  <a:pt x="15956" y="7401"/>
                  <a:pt x="15682" y="7218"/>
                </a:cubicBezTo>
                <a:lnTo>
                  <a:pt x="15682" y="7218"/>
                </a:lnTo>
                <a:cubicBezTo>
                  <a:pt x="15837" y="7270"/>
                  <a:pt x="17150" y="7679"/>
                  <a:pt x="18428" y="7679"/>
                </a:cubicBezTo>
                <a:cubicBezTo>
                  <a:pt x="19412" y="7679"/>
                  <a:pt x="20375" y="7436"/>
                  <a:pt x="20772" y="6602"/>
                </a:cubicBezTo>
                <a:cubicBezTo>
                  <a:pt x="21685" y="4639"/>
                  <a:pt x="18626" y="964"/>
                  <a:pt x="18626" y="964"/>
                </a:cubicBezTo>
                <a:cubicBezTo>
                  <a:pt x="18626" y="964"/>
                  <a:pt x="11482" y="51"/>
                  <a:pt x="6164" y="6"/>
                </a:cubicBezTo>
                <a:cubicBezTo>
                  <a:pt x="5939" y="2"/>
                  <a:pt x="5717" y="0"/>
                  <a:pt x="549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5" name="Google Shape;4155;p29"/>
          <p:cNvSpPr/>
          <p:nvPr/>
        </p:nvSpPr>
        <p:spPr>
          <a:xfrm flipH="1">
            <a:off x="459300" y="2059875"/>
            <a:ext cx="163225" cy="184475"/>
          </a:xfrm>
          <a:custGeom>
            <a:avLst/>
            <a:gdLst/>
            <a:ahLst/>
            <a:cxnLst/>
            <a:rect l="l" t="t" r="r" b="b"/>
            <a:pathLst>
              <a:path w="6529" h="7379" extrusionOk="0">
                <a:moveTo>
                  <a:pt x="5499" y="0"/>
                </a:moveTo>
                <a:cubicBezTo>
                  <a:pt x="3022" y="0"/>
                  <a:pt x="1056" y="245"/>
                  <a:pt x="594" y="896"/>
                </a:cubicBezTo>
                <a:cubicBezTo>
                  <a:pt x="1" y="1740"/>
                  <a:pt x="1119" y="4479"/>
                  <a:pt x="2626" y="7378"/>
                </a:cubicBezTo>
                <a:cubicBezTo>
                  <a:pt x="3196" y="7059"/>
                  <a:pt x="3744" y="6648"/>
                  <a:pt x="4201" y="6191"/>
                </a:cubicBezTo>
                <a:cubicBezTo>
                  <a:pt x="5799" y="4594"/>
                  <a:pt x="6529" y="2197"/>
                  <a:pt x="6164" y="6"/>
                </a:cubicBezTo>
                <a:cubicBezTo>
                  <a:pt x="5939" y="2"/>
                  <a:pt x="5717" y="0"/>
                  <a:pt x="54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6" name="Google Shape;4156;p29"/>
          <p:cNvSpPr/>
          <p:nvPr/>
        </p:nvSpPr>
        <p:spPr>
          <a:xfrm flipH="1">
            <a:off x="-335025" y="3715975"/>
            <a:ext cx="253950" cy="253375"/>
          </a:xfrm>
          <a:custGeom>
            <a:avLst/>
            <a:gdLst/>
            <a:ahLst/>
            <a:cxnLst/>
            <a:rect l="l" t="t" r="r" b="b"/>
            <a:pathLst>
              <a:path w="10158" h="10135" extrusionOk="0">
                <a:moveTo>
                  <a:pt x="6141" y="1"/>
                </a:moveTo>
                <a:lnTo>
                  <a:pt x="3995" y="3150"/>
                </a:lnTo>
                <a:lnTo>
                  <a:pt x="1" y="2534"/>
                </a:lnTo>
                <a:lnTo>
                  <a:pt x="2580" y="5296"/>
                </a:lnTo>
                <a:lnTo>
                  <a:pt x="526" y="8514"/>
                </a:lnTo>
                <a:lnTo>
                  <a:pt x="4246" y="7145"/>
                </a:lnTo>
                <a:lnTo>
                  <a:pt x="7054" y="10135"/>
                </a:lnTo>
                <a:lnTo>
                  <a:pt x="6666" y="6346"/>
                </a:lnTo>
                <a:lnTo>
                  <a:pt x="10158" y="4817"/>
                </a:lnTo>
                <a:lnTo>
                  <a:pt x="6711" y="3858"/>
                </a:lnTo>
                <a:lnTo>
                  <a:pt x="614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57" name="Google Shape;4157;p29"/>
          <p:cNvGrpSpPr/>
          <p:nvPr/>
        </p:nvGrpSpPr>
        <p:grpSpPr>
          <a:xfrm flipH="1">
            <a:off x="6665766" y="-638147"/>
            <a:ext cx="2926409" cy="2164683"/>
            <a:chOff x="-786400" y="-333347"/>
            <a:chExt cx="2926409" cy="2164683"/>
          </a:xfrm>
        </p:grpSpPr>
        <p:sp>
          <p:nvSpPr>
            <p:cNvPr id="4158" name="Google Shape;4158;p29"/>
            <p:cNvSpPr/>
            <p:nvPr/>
          </p:nvSpPr>
          <p:spPr>
            <a:xfrm rot="10800000">
              <a:off x="-262098" y="428993"/>
              <a:ext cx="766638" cy="894361"/>
            </a:xfrm>
            <a:custGeom>
              <a:avLst/>
              <a:gdLst/>
              <a:ahLst/>
              <a:cxnLst/>
              <a:rect l="l" t="t" r="r" b="b"/>
              <a:pathLst>
                <a:path w="15258" h="17800" extrusionOk="0">
                  <a:moveTo>
                    <a:pt x="10812" y="0"/>
                  </a:moveTo>
                  <a:cubicBezTo>
                    <a:pt x="10607" y="0"/>
                    <a:pt x="10416" y="25"/>
                    <a:pt x="10246" y="78"/>
                  </a:cubicBezTo>
                  <a:cubicBezTo>
                    <a:pt x="9254" y="392"/>
                    <a:pt x="8795" y="1614"/>
                    <a:pt x="8202" y="2352"/>
                  </a:cubicBezTo>
                  <a:cubicBezTo>
                    <a:pt x="7331" y="3428"/>
                    <a:pt x="6460" y="4493"/>
                    <a:pt x="5601" y="5557"/>
                  </a:cubicBezTo>
                  <a:cubicBezTo>
                    <a:pt x="4730" y="6634"/>
                    <a:pt x="3859" y="7699"/>
                    <a:pt x="2988" y="8763"/>
                  </a:cubicBezTo>
                  <a:cubicBezTo>
                    <a:pt x="2565" y="9295"/>
                    <a:pt x="2129" y="9840"/>
                    <a:pt x="1694" y="10372"/>
                  </a:cubicBezTo>
                  <a:cubicBezTo>
                    <a:pt x="992" y="11231"/>
                    <a:pt x="0" y="11945"/>
                    <a:pt x="97" y="13203"/>
                  </a:cubicBezTo>
                  <a:cubicBezTo>
                    <a:pt x="194" y="14606"/>
                    <a:pt x="290" y="16021"/>
                    <a:pt x="387" y="17436"/>
                  </a:cubicBezTo>
                  <a:cubicBezTo>
                    <a:pt x="399" y="17533"/>
                    <a:pt x="411" y="17630"/>
                    <a:pt x="472" y="17703"/>
                  </a:cubicBezTo>
                  <a:cubicBezTo>
                    <a:pt x="527" y="17773"/>
                    <a:pt x="606" y="17800"/>
                    <a:pt x="692" y="17800"/>
                  </a:cubicBezTo>
                  <a:cubicBezTo>
                    <a:pt x="814" y="17800"/>
                    <a:pt x="952" y="17747"/>
                    <a:pt x="1065" y="17691"/>
                  </a:cubicBezTo>
                  <a:cubicBezTo>
                    <a:pt x="2286" y="17049"/>
                    <a:pt x="3665" y="16517"/>
                    <a:pt x="4790" y="15719"/>
                  </a:cubicBezTo>
                  <a:cubicBezTo>
                    <a:pt x="5625" y="15126"/>
                    <a:pt x="6145" y="14146"/>
                    <a:pt x="6738" y="13336"/>
                  </a:cubicBezTo>
                  <a:cubicBezTo>
                    <a:pt x="7621" y="12102"/>
                    <a:pt x="8540" y="10880"/>
                    <a:pt x="9472" y="9670"/>
                  </a:cubicBezTo>
                  <a:cubicBezTo>
                    <a:pt x="9750" y="9307"/>
                    <a:pt x="10065" y="8981"/>
                    <a:pt x="10379" y="8630"/>
                  </a:cubicBezTo>
                  <a:cubicBezTo>
                    <a:pt x="11165" y="7747"/>
                    <a:pt x="11952" y="6864"/>
                    <a:pt x="12714" y="5957"/>
                  </a:cubicBezTo>
                  <a:cubicBezTo>
                    <a:pt x="13319" y="5243"/>
                    <a:pt x="14238" y="4384"/>
                    <a:pt x="14577" y="3501"/>
                  </a:cubicBezTo>
                  <a:cubicBezTo>
                    <a:pt x="15258" y="1760"/>
                    <a:pt x="12537" y="0"/>
                    <a:pt x="108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9" name="Google Shape;4159;p29"/>
            <p:cNvSpPr/>
            <p:nvPr/>
          </p:nvSpPr>
          <p:spPr>
            <a:xfrm rot="10800000">
              <a:off x="244371" y="428978"/>
              <a:ext cx="257154" cy="283934"/>
            </a:xfrm>
            <a:custGeom>
              <a:avLst/>
              <a:gdLst/>
              <a:ahLst/>
              <a:cxnLst/>
              <a:rect l="l" t="t" r="r" b="b"/>
              <a:pathLst>
                <a:path w="5118" h="5651" extrusionOk="0">
                  <a:moveTo>
                    <a:pt x="261" y="1"/>
                  </a:moveTo>
                  <a:cubicBezTo>
                    <a:pt x="247" y="1"/>
                    <a:pt x="233" y="1"/>
                    <a:pt x="218" y="1"/>
                  </a:cubicBezTo>
                  <a:cubicBezTo>
                    <a:pt x="158" y="98"/>
                    <a:pt x="110" y="183"/>
                    <a:pt x="73" y="292"/>
                  </a:cubicBezTo>
                  <a:cubicBezTo>
                    <a:pt x="1" y="533"/>
                    <a:pt x="13" y="800"/>
                    <a:pt x="37" y="1054"/>
                  </a:cubicBezTo>
                  <a:cubicBezTo>
                    <a:pt x="134" y="2457"/>
                    <a:pt x="230" y="3872"/>
                    <a:pt x="327" y="5287"/>
                  </a:cubicBezTo>
                  <a:cubicBezTo>
                    <a:pt x="339" y="5384"/>
                    <a:pt x="351" y="5481"/>
                    <a:pt x="412" y="5554"/>
                  </a:cubicBezTo>
                  <a:cubicBezTo>
                    <a:pt x="467" y="5624"/>
                    <a:pt x="546" y="5651"/>
                    <a:pt x="632" y="5651"/>
                  </a:cubicBezTo>
                  <a:cubicBezTo>
                    <a:pt x="754" y="5651"/>
                    <a:pt x="892" y="5598"/>
                    <a:pt x="1005" y="5542"/>
                  </a:cubicBezTo>
                  <a:cubicBezTo>
                    <a:pt x="2226" y="4900"/>
                    <a:pt x="3605" y="4368"/>
                    <a:pt x="4730" y="3570"/>
                  </a:cubicBezTo>
                  <a:cubicBezTo>
                    <a:pt x="4864" y="3485"/>
                    <a:pt x="4985" y="3376"/>
                    <a:pt x="5093" y="3279"/>
                  </a:cubicBezTo>
                  <a:cubicBezTo>
                    <a:pt x="5118" y="2953"/>
                    <a:pt x="5033" y="2614"/>
                    <a:pt x="4839" y="2360"/>
                  </a:cubicBezTo>
                  <a:cubicBezTo>
                    <a:pt x="4581" y="2018"/>
                    <a:pt x="4153" y="1810"/>
                    <a:pt x="3725" y="1810"/>
                  </a:cubicBezTo>
                  <a:cubicBezTo>
                    <a:pt x="3652" y="1810"/>
                    <a:pt x="3580" y="1816"/>
                    <a:pt x="3509" y="1828"/>
                  </a:cubicBezTo>
                  <a:cubicBezTo>
                    <a:pt x="3593" y="1417"/>
                    <a:pt x="3376" y="957"/>
                    <a:pt x="3001" y="751"/>
                  </a:cubicBezTo>
                  <a:cubicBezTo>
                    <a:pt x="2855" y="669"/>
                    <a:pt x="2686" y="629"/>
                    <a:pt x="2516" y="629"/>
                  </a:cubicBezTo>
                  <a:cubicBezTo>
                    <a:pt x="2261" y="629"/>
                    <a:pt x="2004" y="718"/>
                    <a:pt x="1815" y="884"/>
                  </a:cubicBezTo>
                  <a:cubicBezTo>
                    <a:pt x="1578" y="280"/>
                    <a:pt x="935" y="1"/>
                    <a:pt x="2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0" name="Google Shape;4160;p29"/>
            <p:cNvSpPr/>
            <p:nvPr/>
          </p:nvSpPr>
          <p:spPr>
            <a:xfrm rot="10800000">
              <a:off x="364105" y="428974"/>
              <a:ext cx="128878" cy="131340"/>
            </a:xfrm>
            <a:custGeom>
              <a:avLst/>
              <a:gdLst/>
              <a:ahLst/>
              <a:cxnLst/>
              <a:rect l="l" t="t" r="r" b="b"/>
              <a:pathLst>
                <a:path w="2565" h="2614" extrusionOk="0">
                  <a:moveTo>
                    <a:pt x="0" y="0"/>
                  </a:moveTo>
                  <a:cubicBezTo>
                    <a:pt x="60" y="750"/>
                    <a:pt x="109" y="1500"/>
                    <a:pt x="157" y="2250"/>
                  </a:cubicBezTo>
                  <a:cubicBezTo>
                    <a:pt x="169" y="2347"/>
                    <a:pt x="181" y="2444"/>
                    <a:pt x="242" y="2517"/>
                  </a:cubicBezTo>
                  <a:cubicBezTo>
                    <a:pt x="297" y="2587"/>
                    <a:pt x="376" y="2614"/>
                    <a:pt x="462" y="2614"/>
                  </a:cubicBezTo>
                  <a:cubicBezTo>
                    <a:pt x="584" y="2614"/>
                    <a:pt x="722" y="2561"/>
                    <a:pt x="835" y="2505"/>
                  </a:cubicBezTo>
                  <a:cubicBezTo>
                    <a:pt x="1391" y="2214"/>
                    <a:pt x="1984" y="1948"/>
                    <a:pt x="2565" y="1658"/>
                  </a:cubicBezTo>
                  <a:cubicBezTo>
                    <a:pt x="2504" y="1549"/>
                    <a:pt x="2431" y="1440"/>
                    <a:pt x="2359" y="1331"/>
                  </a:cubicBezTo>
                  <a:cubicBezTo>
                    <a:pt x="2069" y="932"/>
                    <a:pt x="1718" y="581"/>
                    <a:pt x="1282" y="339"/>
                  </a:cubicBezTo>
                  <a:cubicBezTo>
                    <a:pt x="895" y="121"/>
                    <a:pt x="448" y="0"/>
                    <a:pt x="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1" name="Google Shape;4161;p29"/>
            <p:cNvSpPr/>
            <p:nvPr/>
          </p:nvSpPr>
          <p:spPr>
            <a:xfrm rot="-9036938">
              <a:off x="-311550" y="1507406"/>
              <a:ext cx="644364" cy="177247"/>
            </a:xfrm>
            <a:custGeom>
              <a:avLst/>
              <a:gdLst/>
              <a:ahLst/>
              <a:cxnLst/>
              <a:rect l="l" t="t" r="r" b="b"/>
              <a:pathLst>
                <a:path w="16043" h="4413" extrusionOk="0">
                  <a:moveTo>
                    <a:pt x="13047" y="1"/>
                  </a:moveTo>
                  <a:cubicBezTo>
                    <a:pt x="12265" y="1"/>
                    <a:pt x="11523" y="82"/>
                    <a:pt x="11168" y="116"/>
                  </a:cubicBezTo>
                  <a:cubicBezTo>
                    <a:pt x="7974" y="467"/>
                    <a:pt x="4829" y="1314"/>
                    <a:pt x="1647" y="1749"/>
                  </a:cubicBezTo>
                  <a:cubicBezTo>
                    <a:pt x="1" y="1969"/>
                    <a:pt x="266" y="4412"/>
                    <a:pt x="1803" y="4412"/>
                  </a:cubicBezTo>
                  <a:cubicBezTo>
                    <a:pt x="1870" y="4412"/>
                    <a:pt x="1939" y="4408"/>
                    <a:pt x="2010" y="4398"/>
                  </a:cubicBezTo>
                  <a:cubicBezTo>
                    <a:pt x="2010" y="4398"/>
                    <a:pt x="8107" y="3564"/>
                    <a:pt x="8119" y="3564"/>
                  </a:cubicBezTo>
                  <a:cubicBezTo>
                    <a:pt x="9861" y="3322"/>
                    <a:pt x="11615" y="3309"/>
                    <a:pt x="13333" y="2874"/>
                  </a:cubicBezTo>
                  <a:cubicBezTo>
                    <a:pt x="13986" y="2705"/>
                    <a:pt x="15208" y="2451"/>
                    <a:pt x="15534" y="1749"/>
                  </a:cubicBezTo>
                  <a:cubicBezTo>
                    <a:pt x="16043" y="636"/>
                    <a:pt x="15172" y="201"/>
                    <a:pt x="14047" y="55"/>
                  </a:cubicBezTo>
                  <a:cubicBezTo>
                    <a:pt x="13724" y="16"/>
                    <a:pt x="13382" y="1"/>
                    <a:pt x="130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2" name="Google Shape;4162;p29"/>
            <p:cNvSpPr/>
            <p:nvPr/>
          </p:nvSpPr>
          <p:spPr>
            <a:xfrm rot="-9036938">
              <a:off x="4613" y="1356115"/>
              <a:ext cx="177368" cy="167327"/>
            </a:xfrm>
            <a:custGeom>
              <a:avLst/>
              <a:gdLst/>
              <a:ahLst/>
              <a:cxnLst/>
              <a:rect l="l" t="t" r="r" b="b"/>
              <a:pathLst>
                <a:path w="4416" h="4166" extrusionOk="0">
                  <a:moveTo>
                    <a:pt x="2246" y="1"/>
                  </a:moveTo>
                  <a:cubicBezTo>
                    <a:pt x="1982" y="1"/>
                    <a:pt x="1719" y="50"/>
                    <a:pt x="1476" y="153"/>
                  </a:cubicBezTo>
                  <a:cubicBezTo>
                    <a:pt x="509" y="577"/>
                    <a:pt x="1" y="1629"/>
                    <a:pt x="279" y="2633"/>
                  </a:cubicBezTo>
                  <a:cubicBezTo>
                    <a:pt x="540" y="3558"/>
                    <a:pt x="1387" y="4166"/>
                    <a:pt x="2294" y="4166"/>
                  </a:cubicBezTo>
                  <a:cubicBezTo>
                    <a:pt x="2561" y="4166"/>
                    <a:pt x="2833" y="4113"/>
                    <a:pt x="3097" y="4000"/>
                  </a:cubicBezTo>
                  <a:cubicBezTo>
                    <a:pt x="3581" y="3795"/>
                    <a:pt x="4005" y="3371"/>
                    <a:pt x="4198" y="2887"/>
                  </a:cubicBezTo>
                  <a:cubicBezTo>
                    <a:pt x="4416" y="2355"/>
                    <a:pt x="4392" y="1786"/>
                    <a:pt x="4198" y="1266"/>
                  </a:cubicBezTo>
                  <a:cubicBezTo>
                    <a:pt x="3897" y="471"/>
                    <a:pt x="3063" y="1"/>
                    <a:pt x="224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3" name="Google Shape;4163;p29"/>
            <p:cNvSpPr/>
            <p:nvPr/>
          </p:nvSpPr>
          <p:spPr>
            <a:xfrm rot="10800000">
              <a:off x="1067228" y="-325499"/>
              <a:ext cx="1072781" cy="1011130"/>
            </a:xfrm>
            <a:custGeom>
              <a:avLst/>
              <a:gdLst/>
              <a:ahLst/>
              <a:cxnLst/>
              <a:rect l="l" t="t" r="r" b="b"/>
              <a:pathLst>
                <a:path w="21351" h="20124" extrusionOk="0">
                  <a:moveTo>
                    <a:pt x="10855" y="0"/>
                  </a:moveTo>
                  <a:cubicBezTo>
                    <a:pt x="9563" y="0"/>
                    <a:pt x="8277" y="244"/>
                    <a:pt x="7089" y="756"/>
                  </a:cubicBezTo>
                  <a:cubicBezTo>
                    <a:pt x="2407" y="2764"/>
                    <a:pt x="0" y="7857"/>
                    <a:pt x="1343" y="12720"/>
                  </a:cubicBezTo>
                  <a:cubicBezTo>
                    <a:pt x="2576" y="17187"/>
                    <a:pt x="6684" y="20123"/>
                    <a:pt x="11066" y="20123"/>
                  </a:cubicBezTo>
                  <a:cubicBezTo>
                    <a:pt x="12355" y="20123"/>
                    <a:pt x="13669" y="19869"/>
                    <a:pt x="14940" y="19324"/>
                  </a:cubicBezTo>
                  <a:cubicBezTo>
                    <a:pt x="17274" y="18332"/>
                    <a:pt x="19319" y="16264"/>
                    <a:pt x="20286" y="13917"/>
                  </a:cubicBezTo>
                  <a:cubicBezTo>
                    <a:pt x="21351" y="11365"/>
                    <a:pt x="21206" y="8631"/>
                    <a:pt x="20250" y="6091"/>
                  </a:cubicBezTo>
                  <a:cubicBezTo>
                    <a:pt x="18818" y="2279"/>
                    <a:pt x="14810" y="0"/>
                    <a:pt x="1085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4" name="Google Shape;4164;p29"/>
            <p:cNvSpPr/>
            <p:nvPr/>
          </p:nvSpPr>
          <p:spPr>
            <a:xfrm rot="10800000">
              <a:off x="1139522" y="206997"/>
              <a:ext cx="644342" cy="478584"/>
            </a:xfrm>
            <a:custGeom>
              <a:avLst/>
              <a:gdLst/>
              <a:ahLst/>
              <a:cxnLst/>
              <a:rect l="l" t="t" r="r" b="b"/>
              <a:pathLst>
                <a:path w="12824" h="9525" extrusionOk="0">
                  <a:moveTo>
                    <a:pt x="3768" y="0"/>
                  </a:moveTo>
                  <a:cubicBezTo>
                    <a:pt x="2477" y="0"/>
                    <a:pt x="1191" y="243"/>
                    <a:pt x="1" y="755"/>
                  </a:cubicBezTo>
                  <a:lnTo>
                    <a:pt x="3763" y="9525"/>
                  </a:lnTo>
                  <a:lnTo>
                    <a:pt x="12823" y="5327"/>
                  </a:lnTo>
                  <a:cubicBezTo>
                    <a:pt x="11175" y="1977"/>
                    <a:pt x="7451" y="0"/>
                    <a:pt x="376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5" name="Google Shape;4165;p29"/>
            <p:cNvSpPr/>
            <p:nvPr/>
          </p:nvSpPr>
          <p:spPr>
            <a:xfrm rot="10800000">
              <a:off x="1148065" y="-325361"/>
              <a:ext cx="706897" cy="532346"/>
            </a:xfrm>
            <a:custGeom>
              <a:avLst/>
              <a:gdLst/>
              <a:ahLst/>
              <a:cxnLst/>
              <a:rect l="l" t="t" r="r" b="b"/>
              <a:pathLst>
                <a:path w="14069" h="10595" extrusionOk="0">
                  <a:moveTo>
                    <a:pt x="5178" y="0"/>
                  </a:moveTo>
                  <a:lnTo>
                    <a:pt x="0" y="9012"/>
                  </a:lnTo>
                  <a:cubicBezTo>
                    <a:pt x="1603" y="10027"/>
                    <a:pt x="3479" y="10595"/>
                    <a:pt x="5405" y="10595"/>
                  </a:cubicBezTo>
                  <a:cubicBezTo>
                    <a:pt x="6692" y="10595"/>
                    <a:pt x="8002" y="10341"/>
                    <a:pt x="9267" y="9798"/>
                  </a:cubicBezTo>
                  <a:cubicBezTo>
                    <a:pt x="11226" y="8964"/>
                    <a:pt x="12980" y="7367"/>
                    <a:pt x="14069" y="5492"/>
                  </a:cubicBezTo>
                  <a:lnTo>
                    <a:pt x="517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6" name="Google Shape;4166;p29"/>
            <p:cNvSpPr/>
            <p:nvPr/>
          </p:nvSpPr>
          <p:spPr>
            <a:xfrm rot="10800000">
              <a:off x="616957" y="683834"/>
              <a:ext cx="634142" cy="580028"/>
            </a:xfrm>
            <a:custGeom>
              <a:avLst/>
              <a:gdLst/>
              <a:ahLst/>
              <a:cxnLst/>
              <a:rect l="l" t="t" r="r" b="b"/>
              <a:pathLst>
                <a:path w="12621" h="11544" extrusionOk="0">
                  <a:moveTo>
                    <a:pt x="10704" y="0"/>
                  </a:moveTo>
                  <a:cubicBezTo>
                    <a:pt x="10372" y="0"/>
                    <a:pt x="10046" y="131"/>
                    <a:pt x="9741" y="321"/>
                  </a:cubicBezTo>
                  <a:cubicBezTo>
                    <a:pt x="9112" y="732"/>
                    <a:pt x="8568" y="1422"/>
                    <a:pt x="8157" y="1857"/>
                  </a:cubicBezTo>
                  <a:cubicBezTo>
                    <a:pt x="7201" y="2873"/>
                    <a:pt x="6282" y="3914"/>
                    <a:pt x="5302" y="4894"/>
                  </a:cubicBezTo>
                  <a:cubicBezTo>
                    <a:pt x="5302" y="4894"/>
                    <a:pt x="935" y="9261"/>
                    <a:pt x="935" y="9261"/>
                  </a:cubicBezTo>
                  <a:cubicBezTo>
                    <a:pt x="1" y="10204"/>
                    <a:pt x="912" y="11543"/>
                    <a:pt x="1939" y="11543"/>
                  </a:cubicBezTo>
                  <a:cubicBezTo>
                    <a:pt x="2242" y="11543"/>
                    <a:pt x="2555" y="11426"/>
                    <a:pt x="2834" y="11148"/>
                  </a:cubicBezTo>
                  <a:lnTo>
                    <a:pt x="7189" y="6781"/>
                  </a:lnTo>
                  <a:cubicBezTo>
                    <a:pt x="8532" y="5450"/>
                    <a:pt x="9838" y="4095"/>
                    <a:pt x="11181" y="2765"/>
                  </a:cubicBezTo>
                  <a:cubicBezTo>
                    <a:pt x="11979" y="1990"/>
                    <a:pt x="12620" y="406"/>
                    <a:pt x="10975" y="31"/>
                  </a:cubicBezTo>
                  <a:cubicBezTo>
                    <a:pt x="10885" y="10"/>
                    <a:pt x="10794" y="0"/>
                    <a:pt x="107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7" name="Google Shape;4167;p29"/>
            <p:cNvSpPr/>
            <p:nvPr/>
          </p:nvSpPr>
          <p:spPr>
            <a:xfrm rot="10800000">
              <a:off x="948222" y="1030626"/>
              <a:ext cx="288758" cy="268359"/>
            </a:xfrm>
            <a:custGeom>
              <a:avLst/>
              <a:gdLst/>
              <a:ahLst/>
              <a:cxnLst/>
              <a:rect l="l" t="t" r="r" b="b"/>
              <a:pathLst>
                <a:path w="5747" h="5341" extrusionOk="0">
                  <a:moveTo>
                    <a:pt x="3020" y="1246"/>
                  </a:moveTo>
                  <a:cubicBezTo>
                    <a:pt x="3254" y="1246"/>
                    <a:pt x="3487" y="1305"/>
                    <a:pt x="3690" y="1431"/>
                  </a:cubicBezTo>
                  <a:cubicBezTo>
                    <a:pt x="4017" y="1637"/>
                    <a:pt x="4271" y="1939"/>
                    <a:pt x="4367" y="2314"/>
                  </a:cubicBezTo>
                  <a:cubicBezTo>
                    <a:pt x="4464" y="2665"/>
                    <a:pt x="4416" y="3077"/>
                    <a:pt x="4234" y="3391"/>
                  </a:cubicBezTo>
                  <a:cubicBezTo>
                    <a:pt x="3972" y="3855"/>
                    <a:pt x="3488" y="4102"/>
                    <a:pt x="2996" y="4102"/>
                  </a:cubicBezTo>
                  <a:cubicBezTo>
                    <a:pt x="2693" y="4102"/>
                    <a:pt x="2388" y="4008"/>
                    <a:pt x="2130" y="3814"/>
                  </a:cubicBezTo>
                  <a:cubicBezTo>
                    <a:pt x="1561" y="3379"/>
                    <a:pt x="1392" y="2593"/>
                    <a:pt x="1755" y="1964"/>
                  </a:cubicBezTo>
                  <a:cubicBezTo>
                    <a:pt x="2002" y="1518"/>
                    <a:pt x="2515" y="1246"/>
                    <a:pt x="3020" y="1246"/>
                  </a:cubicBezTo>
                  <a:close/>
                  <a:moveTo>
                    <a:pt x="3040" y="1"/>
                  </a:moveTo>
                  <a:cubicBezTo>
                    <a:pt x="2094" y="1"/>
                    <a:pt x="1136" y="510"/>
                    <a:pt x="666" y="1335"/>
                  </a:cubicBezTo>
                  <a:cubicBezTo>
                    <a:pt x="1" y="2520"/>
                    <a:pt x="315" y="3984"/>
                    <a:pt x="1380" y="4794"/>
                  </a:cubicBezTo>
                  <a:cubicBezTo>
                    <a:pt x="1864" y="5164"/>
                    <a:pt x="2437" y="5341"/>
                    <a:pt x="3004" y="5341"/>
                  </a:cubicBezTo>
                  <a:cubicBezTo>
                    <a:pt x="3922" y="5341"/>
                    <a:pt x="4825" y="4876"/>
                    <a:pt x="5311" y="4008"/>
                  </a:cubicBezTo>
                  <a:cubicBezTo>
                    <a:pt x="5650" y="3415"/>
                    <a:pt x="5747" y="2653"/>
                    <a:pt x="5577" y="2000"/>
                  </a:cubicBezTo>
                  <a:cubicBezTo>
                    <a:pt x="5396" y="1286"/>
                    <a:pt x="4924" y="742"/>
                    <a:pt x="4307" y="355"/>
                  </a:cubicBezTo>
                  <a:cubicBezTo>
                    <a:pt x="3922" y="112"/>
                    <a:pt x="3482" y="1"/>
                    <a:pt x="30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8" name="Google Shape;4168;p29"/>
            <p:cNvSpPr/>
            <p:nvPr/>
          </p:nvSpPr>
          <p:spPr>
            <a:xfrm rot="10800000">
              <a:off x="592026" y="681917"/>
              <a:ext cx="288758" cy="268660"/>
            </a:xfrm>
            <a:custGeom>
              <a:avLst/>
              <a:gdLst/>
              <a:ahLst/>
              <a:cxnLst/>
              <a:rect l="l" t="t" r="r" b="b"/>
              <a:pathLst>
                <a:path w="5747" h="5347" extrusionOk="0">
                  <a:moveTo>
                    <a:pt x="3013" y="1250"/>
                  </a:moveTo>
                  <a:cubicBezTo>
                    <a:pt x="3248" y="1250"/>
                    <a:pt x="3482" y="1310"/>
                    <a:pt x="3690" y="1441"/>
                  </a:cubicBezTo>
                  <a:cubicBezTo>
                    <a:pt x="4016" y="1647"/>
                    <a:pt x="4270" y="1937"/>
                    <a:pt x="4367" y="2324"/>
                  </a:cubicBezTo>
                  <a:cubicBezTo>
                    <a:pt x="4464" y="2675"/>
                    <a:pt x="4403" y="3074"/>
                    <a:pt x="4234" y="3388"/>
                  </a:cubicBezTo>
                  <a:cubicBezTo>
                    <a:pt x="3964" y="3853"/>
                    <a:pt x="3481" y="4104"/>
                    <a:pt x="2991" y="4104"/>
                  </a:cubicBezTo>
                  <a:cubicBezTo>
                    <a:pt x="2690" y="4104"/>
                    <a:pt x="2387" y="4010"/>
                    <a:pt x="2129" y="3812"/>
                  </a:cubicBezTo>
                  <a:cubicBezTo>
                    <a:pt x="1561" y="3376"/>
                    <a:pt x="1391" y="2602"/>
                    <a:pt x="1742" y="1973"/>
                  </a:cubicBezTo>
                  <a:cubicBezTo>
                    <a:pt x="1998" y="1527"/>
                    <a:pt x="2508" y="1250"/>
                    <a:pt x="3013" y="1250"/>
                  </a:cubicBezTo>
                  <a:close/>
                  <a:moveTo>
                    <a:pt x="3044" y="1"/>
                  </a:moveTo>
                  <a:cubicBezTo>
                    <a:pt x="2095" y="1"/>
                    <a:pt x="1137" y="517"/>
                    <a:pt x="666" y="1344"/>
                  </a:cubicBezTo>
                  <a:cubicBezTo>
                    <a:pt x="0" y="2530"/>
                    <a:pt x="303" y="3981"/>
                    <a:pt x="1379" y="4804"/>
                  </a:cubicBezTo>
                  <a:cubicBezTo>
                    <a:pt x="1857" y="5171"/>
                    <a:pt x="2423" y="5347"/>
                    <a:pt x="2985" y="5347"/>
                  </a:cubicBezTo>
                  <a:cubicBezTo>
                    <a:pt x="3905" y="5347"/>
                    <a:pt x="4815" y="4876"/>
                    <a:pt x="5311" y="4005"/>
                  </a:cubicBezTo>
                  <a:cubicBezTo>
                    <a:pt x="5649" y="3425"/>
                    <a:pt x="5746" y="2663"/>
                    <a:pt x="5577" y="2009"/>
                  </a:cubicBezTo>
                  <a:cubicBezTo>
                    <a:pt x="5383" y="1296"/>
                    <a:pt x="4912" y="739"/>
                    <a:pt x="4307" y="352"/>
                  </a:cubicBezTo>
                  <a:cubicBezTo>
                    <a:pt x="3920" y="111"/>
                    <a:pt x="3483" y="1"/>
                    <a:pt x="304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9" name="Google Shape;4169;p29"/>
            <p:cNvSpPr/>
            <p:nvPr/>
          </p:nvSpPr>
          <p:spPr>
            <a:xfrm rot="-10162432">
              <a:off x="-713019" y="-239908"/>
              <a:ext cx="888015" cy="878468"/>
            </a:xfrm>
            <a:custGeom>
              <a:avLst/>
              <a:gdLst/>
              <a:ahLst/>
              <a:cxnLst/>
              <a:rect l="l" t="t" r="r" b="b"/>
              <a:pathLst>
                <a:path w="17674" h="17484" extrusionOk="0">
                  <a:moveTo>
                    <a:pt x="5184" y="1"/>
                  </a:moveTo>
                  <a:cubicBezTo>
                    <a:pt x="4994" y="1"/>
                    <a:pt x="4844" y="22"/>
                    <a:pt x="4742" y="68"/>
                  </a:cubicBezTo>
                  <a:cubicBezTo>
                    <a:pt x="4742" y="68"/>
                    <a:pt x="1" y="16641"/>
                    <a:pt x="291" y="17451"/>
                  </a:cubicBezTo>
                  <a:cubicBezTo>
                    <a:pt x="299" y="17473"/>
                    <a:pt x="319" y="17483"/>
                    <a:pt x="350" y="17483"/>
                  </a:cubicBezTo>
                  <a:cubicBezTo>
                    <a:pt x="1492" y="17483"/>
                    <a:pt x="17674" y="3867"/>
                    <a:pt x="17674" y="3867"/>
                  </a:cubicBezTo>
                  <a:cubicBezTo>
                    <a:pt x="17674" y="3867"/>
                    <a:pt x="7742" y="1"/>
                    <a:pt x="51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0" name="Google Shape;4170;p29"/>
            <p:cNvSpPr/>
            <p:nvPr/>
          </p:nvSpPr>
          <p:spPr>
            <a:xfrm rot="10800000">
              <a:off x="466212" y="-333347"/>
              <a:ext cx="380556" cy="747445"/>
            </a:xfrm>
            <a:custGeom>
              <a:avLst/>
              <a:gdLst/>
              <a:ahLst/>
              <a:cxnLst/>
              <a:rect l="l" t="t" r="r" b="b"/>
              <a:pathLst>
                <a:path w="7574" h="14876" extrusionOk="0">
                  <a:moveTo>
                    <a:pt x="4041" y="1"/>
                  </a:moveTo>
                  <a:cubicBezTo>
                    <a:pt x="2885" y="1"/>
                    <a:pt x="2126" y="1266"/>
                    <a:pt x="1706" y="2389"/>
                  </a:cubicBezTo>
                  <a:cubicBezTo>
                    <a:pt x="1247" y="3635"/>
                    <a:pt x="1114" y="4965"/>
                    <a:pt x="1186" y="6296"/>
                  </a:cubicBezTo>
                  <a:cubicBezTo>
                    <a:pt x="823" y="6357"/>
                    <a:pt x="472" y="6465"/>
                    <a:pt x="194" y="6707"/>
                  </a:cubicBezTo>
                  <a:cubicBezTo>
                    <a:pt x="1" y="6865"/>
                    <a:pt x="85" y="7143"/>
                    <a:pt x="267" y="7264"/>
                  </a:cubicBezTo>
                  <a:cubicBezTo>
                    <a:pt x="279" y="7276"/>
                    <a:pt x="291" y="7276"/>
                    <a:pt x="291" y="7276"/>
                  </a:cubicBezTo>
                  <a:cubicBezTo>
                    <a:pt x="315" y="7288"/>
                    <a:pt x="339" y="7300"/>
                    <a:pt x="364" y="7300"/>
                  </a:cubicBezTo>
                  <a:cubicBezTo>
                    <a:pt x="586" y="7389"/>
                    <a:pt x="815" y="7419"/>
                    <a:pt x="1051" y="7419"/>
                  </a:cubicBezTo>
                  <a:cubicBezTo>
                    <a:pt x="1136" y="7419"/>
                    <a:pt x="1221" y="7415"/>
                    <a:pt x="1307" y="7409"/>
                  </a:cubicBezTo>
                  <a:cubicBezTo>
                    <a:pt x="1331" y="7590"/>
                    <a:pt x="1356" y="7760"/>
                    <a:pt x="1392" y="7929"/>
                  </a:cubicBezTo>
                  <a:cubicBezTo>
                    <a:pt x="1803" y="10215"/>
                    <a:pt x="2940" y="12236"/>
                    <a:pt x="3472" y="14449"/>
                  </a:cubicBezTo>
                  <a:cubicBezTo>
                    <a:pt x="3540" y="14727"/>
                    <a:pt x="3813" y="14876"/>
                    <a:pt x="4077" y="14876"/>
                  </a:cubicBezTo>
                  <a:cubicBezTo>
                    <a:pt x="4330" y="14876"/>
                    <a:pt x="4574" y="14739"/>
                    <a:pt x="4622" y="14449"/>
                  </a:cubicBezTo>
                  <a:cubicBezTo>
                    <a:pt x="4815" y="13288"/>
                    <a:pt x="4440" y="12211"/>
                    <a:pt x="4126" y="11111"/>
                  </a:cubicBezTo>
                  <a:cubicBezTo>
                    <a:pt x="3775" y="9853"/>
                    <a:pt x="3412" y="8607"/>
                    <a:pt x="3243" y="7324"/>
                  </a:cubicBezTo>
                  <a:cubicBezTo>
                    <a:pt x="3702" y="7324"/>
                    <a:pt x="4150" y="7300"/>
                    <a:pt x="4549" y="7058"/>
                  </a:cubicBezTo>
                  <a:cubicBezTo>
                    <a:pt x="5033" y="6756"/>
                    <a:pt x="4900" y="6078"/>
                    <a:pt x="4392" y="5897"/>
                  </a:cubicBezTo>
                  <a:cubicBezTo>
                    <a:pt x="4215" y="5833"/>
                    <a:pt x="4034" y="5806"/>
                    <a:pt x="3850" y="5806"/>
                  </a:cubicBezTo>
                  <a:cubicBezTo>
                    <a:pt x="3618" y="5806"/>
                    <a:pt x="3382" y="5848"/>
                    <a:pt x="3146" y="5909"/>
                  </a:cubicBezTo>
                  <a:cubicBezTo>
                    <a:pt x="3134" y="5014"/>
                    <a:pt x="3231" y="4131"/>
                    <a:pt x="3497" y="3284"/>
                  </a:cubicBezTo>
                  <a:cubicBezTo>
                    <a:pt x="3657" y="2785"/>
                    <a:pt x="3787" y="2125"/>
                    <a:pt x="4191" y="2125"/>
                  </a:cubicBezTo>
                  <a:cubicBezTo>
                    <a:pt x="4306" y="2125"/>
                    <a:pt x="4443" y="2178"/>
                    <a:pt x="4610" y="2304"/>
                  </a:cubicBezTo>
                  <a:cubicBezTo>
                    <a:pt x="5130" y="2703"/>
                    <a:pt x="5190" y="3296"/>
                    <a:pt x="5360" y="3889"/>
                  </a:cubicBezTo>
                  <a:cubicBezTo>
                    <a:pt x="5463" y="4247"/>
                    <a:pt x="5801" y="4448"/>
                    <a:pt x="6134" y="4448"/>
                  </a:cubicBezTo>
                  <a:cubicBezTo>
                    <a:pt x="6386" y="4448"/>
                    <a:pt x="6634" y="4333"/>
                    <a:pt x="6775" y="4082"/>
                  </a:cubicBezTo>
                  <a:cubicBezTo>
                    <a:pt x="7573" y="2631"/>
                    <a:pt x="6231" y="901"/>
                    <a:pt x="4936" y="236"/>
                  </a:cubicBezTo>
                  <a:cubicBezTo>
                    <a:pt x="4615" y="73"/>
                    <a:pt x="4316" y="1"/>
                    <a:pt x="404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1" name="Google Shape;4171;p29"/>
            <p:cNvSpPr/>
            <p:nvPr/>
          </p:nvSpPr>
          <p:spPr>
            <a:xfrm rot="10800000">
              <a:off x="210648" y="1089614"/>
              <a:ext cx="324583" cy="310966"/>
            </a:xfrm>
            <a:custGeom>
              <a:avLst/>
              <a:gdLst/>
              <a:ahLst/>
              <a:cxnLst/>
              <a:rect l="l" t="t" r="r" b="b"/>
              <a:pathLst>
                <a:path w="6460" h="6189" extrusionOk="0">
                  <a:moveTo>
                    <a:pt x="4505" y="0"/>
                  </a:moveTo>
                  <a:cubicBezTo>
                    <a:pt x="4274" y="0"/>
                    <a:pt x="4035" y="98"/>
                    <a:pt x="3824" y="332"/>
                  </a:cubicBezTo>
                  <a:cubicBezTo>
                    <a:pt x="3461" y="756"/>
                    <a:pt x="3086" y="1179"/>
                    <a:pt x="2735" y="1602"/>
                  </a:cubicBezTo>
                  <a:cubicBezTo>
                    <a:pt x="2566" y="1457"/>
                    <a:pt x="2409" y="1300"/>
                    <a:pt x="2264" y="1143"/>
                  </a:cubicBezTo>
                  <a:cubicBezTo>
                    <a:pt x="2055" y="934"/>
                    <a:pt x="1822" y="846"/>
                    <a:pt x="1597" y="846"/>
                  </a:cubicBezTo>
                  <a:cubicBezTo>
                    <a:pt x="846" y="846"/>
                    <a:pt x="190" y="1829"/>
                    <a:pt x="860" y="2546"/>
                  </a:cubicBezTo>
                  <a:cubicBezTo>
                    <a:pt x="1066" y="2764"/>
                    <a:pt x="1272" y="2969"/>
                    <a:pt x="1489" y="3175"/>
                  </a:cubicBezTo>
                  <a:cubicBezTo>
                    <a:pt x="1151" y="3635"/>
                    <a:pt x="824" y="4106"/>
                    <a:pt x="522" y="4590"/>
                  </a:cubicBezTo>
                  <a:cubicBezTo>
                    <a:pt x="1" y="5430"/>
                    <a:pt x="734" y="6189"/>
                    <a:pt x="1499" y="6189"/>
                  </a:cubicBezTo>
                  <a:cubicBezTo>
                    <a:pt x="1835" y="6189"/>
                    <a:pt x="2177" y="6042"/>
                    <a:pt x="2421" y="5691"/>
                  </a:cubicBezTo>
                  <a:cubicBezTo>
                    <a:pt x="2663" y="5352"/>
                    <a:pt x="2893" y="5014"/>
                    <a:pt x="3135" y="4663"/>
                  </a:cubicBezTo>
                  <a:cubicBezTo>
                    <a:pt x="3558" y="5026"/>
                    <a:pt x="3993" y="5377"/>
                    <a:pt x="4441" y="5703"/>
                  </a:cubicBezTo>
                  <a:cubicBezTo>
                    <a:pt x="4626" y="5842"/>
                    <a:pt x="4813" y="5902"/>
                    <a:pt x="4989" y="5902"/>
                  </a:cubicBezTo>
                  <a:cubicBezTo>
                    <a:pt x="5841" y="5902"/>
                    <a:pt x="6459" y="4508"/>
                    <a:pt x="5518" y="3877"/>
                  </a:cubicBezTo>
                  <a:cubicBezTo>
                    <a:pt x="5106" y="3598"/>
                    <a:pt x="4707" y="3308"/>
                    <a:pt x="4320" y="3006"/>
                  </a:cubicBezTo>
                  <a:cubicBezTo>
                    <a:pt x="4635" y="2594"/>
                    <a:pt x="4949" y="2183"/>
                    <a:pt x="5276" y="1784"/>
                  </a:cubicBezTo>
                  <a:cubicBezTo>
                    <a:pt x="5913" y="1026"/>
                    <a:pt x="5252" y="0"/>
                    <a:pt x="45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2" name="Google Shape;4172;p29"/>
            <p:cNvSpPr/>
            <p:nvPr/>
          </p:nvSpPr>
          <p:spPr>
            <a:xfrm rot="10800000">
              <a:off x="-334268" y="800293"/>
              <a:ext cx="130537" cy="99535"/>
            </a:xfrm>
            <a:custGeom>
              <a:avLst/>
              <a:gdLst/>
              <a:ahLst/>
              <a:cxnLst/>
              <a:rect l="l" t="t" r="r" b="b"/>
              <a:pathLst>
                <a:path w="2598" h="1981" extrusionOk="0">
                  <a:moveTo>
                    <a:pt x="880" y="1"/>
                  </a:moveTo>
                  <a:cubicBezTo>
                    <a:pt x="772" y="1"/>
                    <a:pt x="661" y="72"/>
                    <a:pt x="674" y="201"/>
                  </a:cubicBezTo>
                  <a:cubicBezTo>
                    <a:pt x="686" y="419"/>
                    <a:pt x="711" y="624"/>
                    <a:pt x="723" y="842"/>
                  </a:cubicBezTo>
                  <a:cubicBezTo>
                    <a:pt x="638" y="848"/>
                    <a:pt x="550" y="851"/>
                    <a:pt x="463" y="851"/>
                  </a:cubicBezTo>
                  <a:cubicBezTo>
                    <a:pt x="375" y="851"/>
                    <a:pt x="287" y="848"/>
                    <a:pt x="203" y="842"/>
                  </a:cubicBezTo>
                  <a:cubicBezTo>
                    <a:pt x="199" y="842"/>
                    <a:pt x="195" y="842"/>
                    <a:pt x="191" y="842"/>
                  </a:cubicBezTo>
                  <a:cubicBezTo>
                    <a:pt x="32" y="842"/>
                    <a:pt x="0" y="1097"/>
                    <a:pt x="154" y="1145"/>
                  </a:cubicBezTo>
                  <a:cubicBezTo>
                    <a:pt x="336" y="1181"/>
                    <a:pt x="541" y="1229"/>
                    <a:pt x="759" y="1253"/>
                  </a:cubicBezTo>
                  <a:cubicBezTo>
                    <a:pt x="771" y="1508"/>
                    <a:pt x="759" y="1749"/>
                    <a:pt x="965" y="1943"/>
                  </a:cubicBezTo>
                  <a:cubicBezTo>
                    <a:pt x="995" y="1968"/>
                    <a:pt x="1029" y="1981"/>
                    <a:pt x="1063" y="1981"/>
                  </a:cubicBezTo>
                  <a:cubicBezTo>
                    <a:pt x="1109" y="1981"/>
                    <a:pt x="1154" y="1956"/>
                    <a:pt x="1182" y="1907"/>
                  </a:cubicBezTo>
                  <a:cubicBezTo>
                    <a:pt x="1328" y="1713"/>
                    <a:pt x="1291" y="1508"/>
                    <a:pt x="1243" y="1290"/>
                  </a:cubicBezTo>
                  <a:cubicBezTo>
                    <a:pt x="1727" y="1290"/>
                    <a:pt x="2211" y="1193"/>
                    <a:pt x="2501" y="878"/>
                  </a:cubicBezTo>
                  <a:cubicBezTo>
                    <a:pt x="2598" y="770"/>
                    <a:pt x="2525" y="612"/>
                    <a:pt x="2380" y="600"/>
                  </a:cubicBezTo>
                  <a:cubicBezTo>
                    <a:pt x="2343" y="596"/>
                    <a:pt x="2307" y="594"/>
                    <a:pt x="2270" y="594"/>
                  </a:cubicBezTo>
                  <a:cubicBezTo>
                    <a:pt x="1970" y="594"/>
                    <a:pt x="1679" y="716"/>
                    <a:pt x="1388" y="770"/>
                  </a:cubicBezTo>
                  <a:cubicBezTo>
                    <a:pt x="1315" y="782"/>
                    <a:pt x="1243" y="794"/>
                    <a:pt x="1158" y="806"/>
                  </a:cubicBezTo>
                  <a:cubicBezTo>
                    <a:pt x="1134" y="588"/>
                    <a:pt x="1098" y="370"/>
                    <a:pt x="1061" y="141"/>
                  </a:cubicBezTo>
                  <a:cubicBezTo>
                    <a:pt x="1045" y="45"/>
                    <a:pt x="964" y="1"/>
                    <a:pt x="88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3" name="Google Shape;4173;p29"/>
            <p:cNvSpPr/>
            <p:nvPr/>
          </p:nvSpPr>
          <p:spPr>
            <a:xfrm rot="10800000">
              <a:off x="716030" y="490525"/>
              <a:ext cx="123854" cy="108881"/>
            </a:xfrm>
            <a:custGeom>
              <a:avLst/>
              <a:gdLst/>
              <a:ahLst/>
              <a:cxnLst/>
              <a:rect l="l" t="t" r="r" b="b"/>
              <a:pathLst>
                <a:path w="2465" h="2167" extrusionOk="0">
                  <a:moveTo>
                    <a:pt x="686" y="1"/>
                  </a:moveTo>
                  <a:cubicBezTo>
                    <a:pt x="546" y="1"/>
                    <a:pt x="409" y="151"/>
                    <a:pt x="493" y="319"/>
                  </a:cubicBezTo>
                  <a:cubicBezTo>
                    <a:pt x="565" y="440"/>
                    <a:pt x="614" y="561"/>
                    <a:pt x="662" y="682"/>
                  </a:cubicBezTo>
                  <a:cubicBezTo>
                    <a:pt x="505" y="730"/>
                    <a:pt x="348" y="803"/>
                    <a:pt x="190" y="875"/>
                  </a:cubicBezTo>
                  <a:cubicBezTo>
                    <a:pt x="1" y="970"/>
                    <a:pt x="123" y="1220"/>
                    <a:pt x="293" y="1220"/>
                  </a:cubicBezTo>
                  <a:cubicBezTo>
                    <a:pt x="318" y="1220"/>
                    <a:pt x="345" y="1215"/>
                    <a:pt x="372" y="1202"/>
                  </a:cubicBezTo>
                  <a:cubicBezTo>
                    <a:pt x="517" y="1141"/>
                    <a:pt x="650" y="1081"/>
                    <a:pt x="795" y="1045"/>
                  </a:cubicBezTo>
                  <a:cubicBezTo>
                    <a:pt x="819" y="1129"/>
                    <a:pt x="844" y="1214"/>
                    <a:pt x="856" y="1311"/>
                  </a:cubicBezTo>
                  <a:cubicBezTo>
                    <a:pt x="904" y="1601"/>
                    <a:pt x="916" y="1879"/>
                    <a:pt x="1110" y="2109"/>
                  </a:cubicBezTo>
                  <a:cubicBezTo>
                    <a:pt x="1139" y="2149"/>
                    <a:pt x="1185" y="2166"/>
                    <a:pt x="1233" y="2166"/>
                  </a:cubicBezTo>
                  <a:cubicBezTo>
                    <a:pt x="1303" y="2166"/>
                    <a:pt x="1376" y="2130"/>
                    <a:pt x="1412" y="2073"/>
                  </a:cubicBezTo>
                  <a:cubicBezTo>
                    <a:pt x="1594" y="1746"/>
                    <a:pt x="1497" y="1311"/>
                    <a:pt x="1315" y="899"/>
                  </a:cubicBezTo>
                  <a:cubicBezTo>
                    <a:pt x="1594" y="851"/>
                    <a:pt x="1884" y="815"/>
                    <a:pt x="2186" y="815"/>
                  </a:cubicBezTo>
                  <a:cubicBezTo>
                    <a:pt x="2464" y="815"/>
                    <a:pt x="2452" y="379"/>
                    <a:pt x="2186" y="379"/>
                  </a:cubicBezTo>
                  <a:cubicBezTo>
                    <a:pt x="1823" y="391"/>
                    <a:pt x="1473" y="452"/>
                    <a:pt x="1122" y="537"/>
                  </a:cubicBezTo>
                  <a:cubicBezTo>
                    <a:pt x="1037" y="367"/>
                    <a:pt x="940" y="222"/>
                    <a:pt x="856" y="101"/>
                  </a:cubicBezTo>
                  <a:cubicBezTo>
                    <a:pt x="811" y="30"/>
                    <a:pt x="748" y="1"/>
                    <a:pt x="68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Fredoka One"/>
              <a:buNone/>
              <a:defRPr sz="2800">
                <a:solidFill>
                  <a:schemeClr val="lt1"/>
                </a:solidFill>
                <a:latin typeface="Fredoka One"/>
                <a:ea typeface="Fredoka One"/>
                <a:cs typeface="Fredoka One"/>
                <a:sym typeface="Fredoka One"/>
              </a:defRPr>
            </a:lvl1pPr>
            <a:lvl2pPr lvl="1">
              <a:spcBef>
                <a:spcPts val="0"/>
              </a:spcBef>
              <a:spcAft>
                <a:spcPts val="0"/>
              </a:spcAft>
              <a:buClr>
                <a:schemeClr val="lt1"/>
              </a:buClr>
              <a:buSzPts val="2800"/>
              <a:buNone/>
              <a:defRPr sz="2800">
                <a:solidFill>
                  <a:schemeClr val="lt1"/>
                </a:solidFill>
              </a:defRPr>
            </a:lvl2pPr>
            <a:lvl3pPr lvl="2">
              <a:spcBef>
                <a:spcPts val="0"/>
              </a:spcBef>
              <a:spcAft>
                <a:spcPts val="0"/>
              </a:spcAft>
              <a:buClr>
                <a:schemeClr val="lt1"/>
              </a:buClr>
              <a:buSzPts val="2800"/>
              <a:buNone/>
              <a:defRPr sz="2800">
                <a:solidFill>
                  <a:schemeClr val="lt1"/>
                </a:solidFill>
              </a:defRPr>
            </a:lvl3pPr>
            <a:lvl4pPr lvl="3">
              <a:spcBef>
                <a:spcPts val="0"/>
              </a:spcBef>
              <a:spcAft>
                <a:spcPts val="0"/>
              </a:spcAft>
              <a:buClr>
                <a:schemeClr val="lt1"/>
              </a:buClr>
              <a:buSzPts val="2800"/>
              <a:buNone/>
              <a:defRPr sz="2800">
                <a:solidFill>
                  <a:schemeClr val="lt1"/>
                </a:solidFill>
              </a:defRPr>
            </a:lvl4pPr>
            <a:lvl5pPr lvl="4">
              <a:spcBef>
                <a:spcPts val="0"/>
              </a:spcBef>
              <a:spcAft>
                <a:spcPts val="0"/>
              </a:spcAft>
              <a:buClr>
                <a:schemeClr val="lt1"/>
              </a:buClr>
              <a:buSzPts val="2800"/>
              <a:buNone/>
              <a:defRPr sz="2800">
                <a:solidFill>
                  <a:schemeClr val="lt1"/>
                </a:solidFill>
              </a:defRPr>
            </a:lvl5pPr>
            <a:lvl6pPr lvl="5">
              <a:spcBef>
                <a:spcPts val="0"/>
              </a:spcBef>
              <a:spcAft>
                <a:spcPts val="0"/>
              </a:spcAft>
              <a:buClr>
                <a:schemeClr val="lt1"/>
              </a:buClr>
              <a:buSzPts val="2800"/>
              <a:buNone/>
              <a:defRPr sz="2800">
                <a:solidFill>
                  <a:schemeClr val="lt1"/>
                </a:solidFill>
              </a:defRPr>
            </a:lvl6pPr>
            <a:lvl7pPr lvl="6">
              <a:spcBef>
                <a:spcPts val="0"/>
              </a:spcBef>
              <a:spcAft>
                <a:spcPts val="0"/>
              </a:spcAft>
              <a:buClr>
                <a:schemeClr val="lt1"/>
              </a:buClr>
              <a:buSzPts val="2800"/>
              <a:buNone/>
              <a:defRPr sz="2800">
                <a:solidFill>
                  <a:schemeClr val="lt1"/>
                </a:solidFill>
              </a:defRPr>
            </a:lvl7pPr>
            <a:lvl8pPr lvl="7">
              <a:spcBef>
                <a:spcPts val="0"/>
              </a:spcBef>
              <a:spcAft>
                <a:spcPts val="0"/>
              </a:spcAft>
              <a:buClr>
                <a:schemeClr val="lt1"/>
              </a:buClr>
              <a:buSzPts val="2800"/>
              <a:buNone/>
              <a:defRPr sz="2800">
                <a:solidFill>
                  <a:schemeClr val="lt1"/>
                </a:solidFill>
              </a:defRPr>
            </a:lvl8pPr>
            <a:lvl9pPr lvl="8">
              <a:spcBef>
                <a:spcPts val="0"/>
              </a:spcBef>
              <a:spcAft>
                <a:spcPts val="0"/>
              </a:spcAft>
              <a:buClr>
                <a:schemeClr val="lt1"/>
              </a:buClr>
              <a:buSzPts val="2800"/>
              <a:buNone/>
              <a:defRPr sz="2800">
                <a:solidFill>
                  <a:schemeClr val="lt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1"/>
              </a:buClr>
              <a:buSzPts val="1800"/>
              <a:buFont typeface="Didact Gothic"/>
              <a:buChar char="●"/>
              <a:defRPr sz="1800">
                <a:solidFill>
                  <a:schemeClr val="lt1"/>
                </a:solidFill>
                <a:latin typeface="Didact Gothic"/>
                <a:ea typeface="Didact Gothic"/>
                <a:cs typeface="Didact Gothic"/>
                <a:sym typeface="Didact Gothic"/>
              </a:defRPr>
            </a:lvl1pPr>
            <a:lvl2pPr marL="914400" lvl="1" indent="-317500">
              <a:lnSpc>
                <a:spcPct val="115000"/>
              </a:lnSpc>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2pPr>
            <a:lvl3pPr marL="1371600" lvl="2" indent="-317500">
              <a:lnSpc>
                <a:spcPct val="115000"/>
              </a:lnSpc>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3pPr>
            <a:lvl4pPr marL="1828800" lvl="3" indent="-317500">
              <a:lnSpc>
                <a:spcPct val="115000"/>
              </a:lnSpc>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4pPr>
            <a:lvl5pPr marL="2286000" lvl="4" indent="-317500">
              <a:lnSpc>
                <a:spcPct val="115000"/>
              </a:lnSpc>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5pPr>
            <a:lvl6pPr marL="2743200" lvl="5" indent="-317500">
              <a:lnSpc>
                <a:spcPct val="115000"/>
              </a:lnSpc>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6pPr>
            <a:lvl7pPr marL="3200400" lvl="6" indent="-317500">
              <a:lnSpc>
                <a:spcPct val="115000"/>
              </a:lnSpc>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7pPr>
            <a:lvl8pPr marL="3657600" lvl="7" indent="-317500">
              <a:lnSpc>
                <a:spcPct val="115000"/>
              </a:lnSpc>
              <a:spcBef>
                <a:spcPts val="1600"/>
              </a:spcBef>
              <a:spcAft>
                <a:spcPts val="0"/>
              </a:spcAft>
              <a:buClr>
                <a:schemeClr val="lt1"/>
              </a:buClr>
              <a:buSzPts val="1400"/>
              <a:buFont typeface="Didact Gothic"/>
              <a:buChar char="○"/>
              <a:defRPr>
                <a:solidFill>
                  <a:schemeClr val="lt1"/>
                </a:solidFill>
                <a:latin typeface="Didact Gothic"/>
                <a:ea typeface="Didact Gothic"/>
                <a:cs typeface="Didact Gothic"/>
                <a:sym typeface="Didact Gothic"/>
              </a:defRPr>
            </a:lvl8pPr>
            <a:lvl9pPr marL="4114800" lvl="8" indent="-317500">
              <a:lnSpc>
                <a:spcPct val="115000"/>
              </a:lnSpc>
              <a:spcBef>
                <a:spcPts val="1600"/>
              </a:spcBef>
              <a:spcAft>
                <a:spcPts val="1600"/>
              </a:spcAft>
              <a:buClr>
                <a:schemeClr val="lt1"/>
              </a:buClr>
              <a:buSzPts val="1400"/>
              <a:buFont typeface="Didact Gothic"/>
              <a:buChar char="■"/>
              <a:defRPr>
                <a:solidFill>
                  <a:schemeClr val="lt1"/>
                </a:solidFill>
                <a:latin typeface="Didact Gothic"/>
                <a:ea typeface="Didact Gothic"/>
                <a:cs typeface="Didact Gothic"/>
                <a:sym typeface="Didact Gothic"/>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69" r:id="rId2"/>
    <p:sldLayoutId id="2147483674" r:id="rId3"/>
    <p:sldLayoutId id="214748367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bc.co.uk/teach/supermovers/times-table-collection/z4vv6v4"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play.ttrockstars.com/auth/school/teache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play.ttrockstars.com/auth/school/teach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81"/>
        <p:cNvGrpSpPr/>
        <p:nvPr/>
      </p:nvGrpSpPr>
      <p:grpSpPr>
        <a:xfrm>
          <a:off x="0" y="0"/>
          <a:ext cx="0" cy="0"/>
          <a:chOff x="0" y="0"/>
          <a:chExt cx="0" cy="0"/>
        </a:xfrm>
      </p:grpSpPr>
      <p:sp>
        <p:nvSpPr>
          <p:cNvPr id="4182" name="Google Shape;4182;p32"/>
          <p:cNvSpPr txBox="1">
            <a:spLocks noGrp="1"/>
          </p:cNvSpPr>
          <p:nvPr>
            <p:ph type="ctrTitle"/>
          </p:nvPr>
        </p:nvSpPr>
        <p:spPr>
          <a:xfrm>
            <a:off x="970350" y="1495575"/>
            <a:ext cx="7203300" cy="1615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M</a:t>
            </a:r>
            <a:r>
              <a:rPr lang="en-GB" dirty="0" err="1"/>
              <a:t>ultiplication</a:t>
            </a:r>
            <a:r>
              <a:rPr lang="en-GB" dirty="0"/>
              <a:t> Check Workshop</a:t>
            </a:r>
            <a:endParaRPr dirty="0"/>
          </a:p>
        </p:txBody>
      </p:sp>
      <p:sp>
        <p:nvSpPr>
          <p:cNvPr id="4183" name="Google Shape;4183;p32"/>
          <p:cNvSpPr txBox="1">
            <a:spLocks noGrp="1"/>
          </p:cNvSpPr>
          <p:nvPr>
            <p:ph type="subTitle" idx="1"/>
          </p:nvPr>
        </p:nvSpPr>
        <p:spPr>
          <a:xfrm>
            <a:off x="2108100" y="3199250"/>
            <a:ext cx="4927500" cy="30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t>Tuesday 17</a:t>
            </a:r>
            <a:r>
              <a:rPr lang="en-GB" baseline="30000" dirty="0"/>
              <a:t>th</a:t>
            </a:r>
            <a:r>
              <a:rPr lang="en-GB" dirty="0"/>
              <a:t> October, 2023</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187"/>
        <p:cNvGrpSpPr/>
        <p:nvPr/>
      </p:nvGrpSpPr>
      <p:grpSpPr>
        <a:xfrm>
          <a:off x="0" y="0"/>
          <a:ext cx="0" cy="0"/>
          <a:chOff x="0" y="0"/>
          <a:chExt cx="0" cy="0"/>
        </a:xfrm>
      </p:grpSpPr>
      <p:sp>
        <p:nvSpPr>
          <p:cNvPr id="4188" name="Google Shape;4188;p33"/>
          <p:cNvSpPr txBox="1">
            <a:spLocks noGrp="1"/>
          </p:cNvSpPr>
          <p:nvPr>
            <p:ph type="body" idx="1"/>
          </p:nvPr>
        </p:nvSpPr>
        <p:spPr>
          <a:xfrm>
            <a:off x="713224" y="1054150"/>
            <a:ext cx="8067807" cy="3549900"/>
          </a:xfrm>
          <a:prstGeom prst="rect">
            <a:avLst/>
          </a:prstGeom>
        </p:spPr>
        <p:txBody>
          <a:bodyPr spcFirstLastPara="1" wrap="square" lIns="91425" tIns="91425" rIns="91425" bIns="91425" anchor="t" anchorCtr="0">
            <a:noAutofit/>
          </a:bodyPr>
          <a:lstStyle/>
          <a:p>
            <a:pPr marL="342900" indent="-342900">
              <a:buFont typeface="Arial" panose="020B0604020202020204" pitchFamily="34" charset="0"/>
              <a:buChar char="•"/>
            </a:pPr>
            <a:r>
              <a:rPr lang="en-GB" sz="2000" dirty="0">
                <a:latin typeface="Sassoon Infant Std" panose="020B0503020103030203" pitchFamily="34" charset="0"/>
              </a:rPr>
              <a:t>Little and often!</a:t>
            </a:r>
          </a:p>
          <a:p>
            <a:pPr marL="342900" lvl="0" indent="-342900" algn="l" rtl="0">
              <a:spcBef>
                <a:spcPts val="0"/>
              </a:spcBef>
              <a:spcAft>
                <a:spcPts val="0"/>
              </a:spcAft>
              <a:buFont typeface="Arial" panose="020B0604020202020204" pitchFamily="34" charset="0"/>
              <a:buChar char="•"/>
            </a:pPr>
            <a:r>
              <a:rPr lang="en-GB" sz="2000" dirty="0">
                <a:latin typeface="Sassoon Infant Std" panose="020B0503020103030203" pitchFamily="34" charset="0"/>
              </a:rPr>
              <a:t>Don’t try to learn the whole table all at once.  Break it down into sections:  1 – 4 x, 5 – 8 x, 9 – 12 x.</a:t>
            </a:r>
          </a:p>
          <a:p>
            <a:pPr marL="342900" lvl="0" indent="-342900" algn="l" rtl="0">
              <a:spcBef>
                <a:spcPts val="0"/>
              </a:spcBef>
              <a:spcAft>
                <a:spcPts val="0"/>
              </a:spcAft>
              <a:buFont typeface="Arial" panose="020B0604020202020204" pitchFamily="34" charset="0"/>
              <a:buChar char="•"/>
            </a:pPr>
            <a:r>
              <a:rPr lang="en-GB" sz="2000" dirty="0">
                <a:latin typeface="Sassoon Infant Std" panose="020B0503020103030203" pitchFamily="34" charset="0"/>
              </a:rPr>
              <a:t>Find times when you can have a game of times tables – perhaps on a car journey.</a:t>
            </a:r>
          </a:p>
          <a:p>
            <a:pPr marL="342900" lvl="0" indent="-342900" algn="l" rtl="0">
              <a:spcBef>
                <a:spcPts val="0"/>
              </a:spcBef>
              <a:spcAft>
                <a:spcPts val="0"/>
              </a:spcAft>
              <a:buFont typeface="Arial" panose="020B0604020202020204" pitchFamily="34" charset="0"/>
              <a:buChar char="•"/>
            </a:pPr>
            <a:r>
              <a:rPr lang="en-GB" sz="2000" dirty="0">
                <a:latin typeface="Sassoon Infant Std" panose="020B0503020103030203" pitchFamily="34" charset="0"/>
              </a:rPr>
              <a:t>Log onto TTRS and Maths Frame regularly to play a game or check heat maps with your child</a:t>
            </a:r>
          </a:p>
          <a:p>
            <a:pPr marL="342900" lvl="0" indent="-342900" algn="l" rtl="0">
              <a:spcBef>
                <a:spcPts val="0"/>
              </a:spcBef>
              <a:spcAft>
                <a:spcPts val="0"/>
              </a:spcAft>
              <a:buFont typeface="Arial" panose="020B0604020202020204" pitchFamily="34" charset="0"/>
              <a:buChar char="•"/>
            </a:pPr>
            <a:r>
              <a:rPr lang="en-GB" sz="2000" dirty="0">
                <a:latin typeface="Sassoon Infant Std" panose="020B0503020103030203" pitchFamily="34" charset="0"/>
              </a:rPr>
              <a:t>Flash cards</a:t>
            </a:r>
          </a:p>
          <a:p>
            <a:pPr marL="342900" lvl="0" indent="-342900">
              <a:buFont typeface="Arial" panose="020B0604020202020204" pitchFamily="34" charset="0"/>
              <a:buChar char="•"/>
            </a:pPr>
            <a:r>
              <a:rPr lang="en-US" sz="2000" dirty="0">
                <a:latin typeface="Sassoon Infant Std" panose="020B0503020103030203" pitchFamily="34" charset="0"/>
              </a:rPr>
              <a:t>S</a:t>
            </a:r>
            <a:r>
              <a:rPr lang="en-GB" sz="2000" dirty="0" err="1">
                <a:latin typeface="Sassoon Infant Std" panose="020B0503020103030203" pitchFamily="34" charset="0"/>
              </a:rPr>
              <a:t>ongs</a:t>
            </a:r>
            <a:r>
              <a:rPr lang="en-GB" sz="2000" dirty="0">
                <a:latin typeface="Sassoon Infant Std" panose="020B0503020103030203" pitchFamily="34" charset="0"/>
              </a:rPr>
              <a:t> and rhymes: </a:t>
            </a:r>
            <a:r>
              <a:rPr lang="en-US" sz="2000" dirty="0">
                <a:hlinkClick r:id="rId3"/>
              </a:rPr>
              <a:t>Times tables collection - BBC Teach</a:t>
            </a:r>
            <a:r>
              <a:rPr lang="en-US" sz="2000" dirty="0"/>
              <a:t> or Percy Parker</a:t>
            </a:r>
            <a:endParaRPr lang="en-GB"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500" dirty="0">
              <a:latin typeface="Sassoon Infant Std" panose="020B0503020103030203" pitchFamily="34" charset="0"/>
            </a:endParaRPr>
          </a:p>
          <a:p>
            <a:pPr marL="0" lvl="0" indent="0" algn="l" rtl="0">
              <a:spcBef>
                <a:spcPts val="0"/>
              </a:spcBef>
              <a:spcAft>
                <a:spcPts val="0"/>
              </a:spcAft>
              <a:buNone/>
            </a:pPr>
            <a:endParaRPr lang="en-GB" sz="2500" dirty="0">
              <a:latin typeface="Sassoon Infant Std" panose="020B0503020103030203" pitchFamily="34" charset="0"/>
            </a:endParaRPr>
          </a:p>
        </p:txBody>
      </p:sp>
      <p:sp>
        <p:nvSpPr>
          <p:cNvPr id="4189" name="Google Shape;4189;p33"/>
          <p:cNvSpPr txBox="1">
            <a:spLocks noGrp="1"/>
          </p:cNvSpPr>
          <p:nvPr>
            <p:ph type="title"/>
          </p:nvPr>
        </p:nvSpPr>
        <p:spPr>
          <a:xfrm>
            <a:off x="713225" y="539505"/>
            <a:ext cx="7717500" cy="32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a:latin typeface="Sassoon Infant Std" panose="020B0503020103030203" pitchFamily="34" charset="0"/>
              </a:rPr>
              <a:t>Nailing Those Tables!</a:t>
            </a:r>
            <a:endParaRPr b="1" dirty="0">
              <a:latin typeface="Sassoon Infant Std" panose="020B0503020103030203" pitchFamily="34" charset="0"/>
            </a:endParaRPr>
          </a:p>
        </p:txBody>
      </p:sp>
    </p:spTree>
    <p:extLst>
      <p:ext uri="{BB962C8B-B14F-4D97-AF65-F5344CB8AC3E}">
        <p14:creationId xmlns:p14="http://schemas.microsoft.com/office/powerpoint/2010/main" val="4282126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14398D-D2F1-40CA-B736-905FE02CE5C5}"/>
              </a:ext>
            </a:extLst>
          </p:cNvPr>
          <p:cNvSpPr>
            <a:spLocks noGrp="1"/>
          </p:cNvSpPr>
          <p:nvPr>
            <p:ph type="body" idx="1"/>
          </p:nvPr>
        </p:nvSpPr>
        <p:spPr>
          <a:xfrm>
            <a:off x="713225" y="1505338"/>
            <a:ext cx="8014008" cy="3098711"/>
          </a:xfrm>
        </p:spPr>
        <p:txBody>
          <a:bodyPr/>
          <a:lstStyle/>
          <a:p>
            <a:pPr marL="152400" indent="0">
              <a:buNone/>
            </a:pPr>
            <a:r>
              <a:rPr lang="en-US" sz="1600" dirty="0">
                <a:latin typeface="Sassoon Infant Std" panose="020B0503020103030203" pitchFamily="34" charset="0"/>
              </a:rPr>
              <a:t>A baseline assessment has been completed using the </a:t>
            </a:r>
            <a:r>
              <a:rPr lang="en-US" sz="1600" dirty="0" err="1">
                <a:latin typeface="Sassoon Infant Std" panose="020B0503020103030203" pitchFamily="34" charset="0"/>
              </a:rPr>
              <a:t>Maths</a:t>
            </a:r>
            <a:r>
              <a:rPr lang="en-US" sz="1600" dirty="0">
                <a:latin typeface="Sassoon Infant Std" panose="020B0503020103030203" pitchFamily="34" charset="0"/>
              </a:rPr>
              <a:t> Frame Multiplication Checker (the results of which have been given to you).</a:t>
            </a:r>
          </a:p>
          <a:p>
            <a:pPr marL="152400" indent="0">
              <a:buNone/>
            </a:pPr>
            <a:endParaRPr lang="en-US" sz="1600" dirty="0">
              <a:latin typeface="Sassoon Infant Std" panose="020B0503020103030203" pitchFamily="34" charset="0"/>
            </a:endParaRPr>
          </a:p>
          <a:p>
            <a:pPr marL="152400" indent="0">
              <a:buNone/>
            </a:pPr>
            <a:r>
              <a:rPr lang="en-US" sz="1600" dirty="0">
                <a:latin typeface="Sassoon Infant Std" panose="020B0503020103030203" pitchFamily="34" charset="0"/>
              </a:rPr>
              <a:t>Weekly times tables lessons take place on a Friday whereby children have the opportunity to actively learn multiplication facts and access TTRS.</a:t>
            </a:r>
          </a:p>
          <a:p>
            <a:pPr marL="152400" indent="0">
              <a:buNone/>
            </a:pPr>
            <a:endParaRPr lang="en-US" sz="1600" dirty="0">
              <a:latin typeface="Sassoon Infant Std" panose="020B0503020103030203" pitchFamily="34" charset="0"/>
            </a:endParaRPr>
          </a:p>
          <a:p>
            <a:pPr marL="152400" indent="0">
              <a:buNone/>
            </a:pPr>
            <a:r>
              <a:rPr lang="en-US" sz="1600" dirty="0">
                <a:latin typeface="Sassoon Infant Std" panose="020B0503020103030203" pitchFamily="34" charset="0"/>
              </a:rPr>
              <a:t>Multiplication checks will be repeated half-termly so that children can get used to the format and the speed of questions.  This will also be used to measure the progress of each child throughout the year.</a:t>
            </a:r>
          </a:p>
          <a:p>
            <a:pPr marL="152400" indent="0">
              <a:buNone/>
            </a:pPr>
            <a:endParaRPr lang="en-US" sz="1600" dirty="0">
              <a:latin typeface="Sassoon Infant Std" panose="020B0503020103030203" pitchFamily="34" charset="0"/>
            </a:endParaRPr>
          </a:p>
          <a:p>
            <a:pPr marL="152400" indent="0">
              <a:buNone/>
            </a:pPr>
            <a:r>
              <a:rPr lang="en-US" sz="1600" dirty="0">
                <a:latin typeface="Sassoon Infant Std" panose="020B0503020103030203" pitchFamily="34" charset="0"/>
              </a:rPr>
              <a:t>Some children will receive targeted intervention aimed at improving their recall of multiplication facts.</a:t>
            </a:r>
          </a:p>
        </p:txBody>
      </p:sp>
      <p:sp>
        <p:nvSpPr>
          <p:cNvPr id="3" name="Title 2">
            <a:extLst>
              <a:ext uri="{FF2B5EF4-FFF2-40B4-BE49-F238E27FC236}">
                <a16:creationId xmlns:a16="http://schemas.microsoft.com/office/drawing/2014/main" id="{A5D01228-1AB8-4B72-8E03-B51D5B770130}"/>
              </a:ext>
            </a:extLst>
          </p:cNvPr>
          <p:cNvSpPr>
            <a:spLocks noGrp="1"/>
          </p:cNvSpPr>
          <p:nvPr>
            <p:ph type="title"/>
          </p:nvPr>
        </p:nvSpPr>
        <p:spPr/>
        <p:txBody>
          <a:bodyPr/>
          <a:lstStyle/>
          <a:p>
            <a:r>
              <a:rPr lang="en-US" b="1" dirty="0">
                <a:latin typeface="Sassoon Infant Std" panose="020B0503020103030203" pitchFamily="34" charset="0"/>
              </a:rPr>
              <a:t>How we will continue to support your child through the Multiplication Check</a:t>
            </a:r>
            <a:endParaRPr lang="en-GB" b="1" dirty="0">
              <a:latin typeface="Sassoon Infant Std" panose="020B0503020103030203" pitchFamily="34" charset="0"/>
            </a:endParaRPr>
          </a:p>
        </p:txBody>
      </p:sp>
    </p:spTree>
    <p:extLst>
      <p:ext uri="{BB962C8B-B14F-4D97-AF65-F5344CB8AC3E}">
        <p14:creationId xmlns:p14="http://schemas.microsoft.com/office/powerpoint/2010/main" val="1629992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87"/>
        <p:cNvGrpSpPr/>
        <p:nvPr/>
      </p:nvGrpSpPr>
      <p:grpSpPr>
        <a:xfrm>
          <a:off x="0" y="0"/>
          <a:ext cx="0" cy="0"/>
          <a:chOff x="0" y="0"/>
          <a:chExt cx="0" cy="0"/>
        </a:xfrm>
      </p:grpSpPr>
      <p:sp>
        <p:nvSpPr>
          <p:cNvPr id="4188" name="Google Shape;4188;p33"/>
          <p:cNvSpPr txBox="1">
            <a:spLocks noGrp="1"/>
          </p:cNvSpPr>
          <p:nvPr>
            <p:ph type="body" idx="1"/>
          </p:nvPr>
        </p:nvSpPr>
        <p:spPr>
          <a:xfrm>
            <a:off x="924719" y="1054095"/>
            <a:ext cx="7717500" cy="3549900"/>
          </a:xfrm>
          <a:prstGeom prst="rect">
            <a:avLst/>
          </a:prstGeom>
        </p:spPr>
        <p:txBody>
          <a:bodyPr spcFirstLastPara="1" wrap="square" lIns="91425" tIns="91425" rIns="91425" bIns="91425" anchor="t" anchorCtr="0">
            <a:noAutofit/>
          </a:bodyPr>
          <a:lstStyle/>
          <a:p>
            <a:pPr marL="342900" lvl="0" indent="-342900" algn="l" rtl="0">
              <a:spcBef>
                <a:spcPts val="0"/>
              </a:spcBef>
              <a:spcAft>
                <a:spcPts val="0"/>
              </a:spcAft>
              <a:buFont typeface="Arial" panose="020B0604020202020204" pitchFamily="34" charset="0"/>
              <a:buChar char="•"/>
            </a:pPr>
            <a:r>
              <a:rPr lang="en-US" sz="2000" dirty="0">
                <a:latin typeface="Sassoon Infant Std" panose="020B0503020103030203" pitchFamily="34" charset="0"/>
              </a:rPr>
              <a:t>Understand the nature of the statutory multiplication check.</a:t>
            </a:r>
          </a:p>
          <a:p>
            <a:pPr marL="0" lvl="0" indent="0" algn="l" rtl="0">
              <a:spcBef>
                <a:spcPts val="0"/>
              </a:spcBef>
              <a:spcAft>
                <a:spcPts val="0"/>
              </a:spcAft>
              <a:buNone/>
            </a:pPr>
            <a:endParaRPr lang="en-US"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r>
              <a:rPr lang="en-US" sz="2000" dirty="0">
                <a:latin typeface="Sassoon Infant Std" panose="020B0503020103030203" pitchFamily="34" charset="0"/>
              </a:rPr>
              <a:t>Understand how to use Times Tables Rock Stars to support your child in learning their multiplication facts.</a:t>
            </a:r>
          </a:p>
          <a:p>
            <a:pPr marL="0" lvl="0" indent="0" algn="l" rtl="0">
              <a:spcBef>
                <a:spcPts val="0"/>
              </a:spcBef>
              <a:spcAft>
                <a:spcPts val="0"/>
              </a:spcAft>
              <a:buNone/>
            </a:pPr>
            <a:endParaRPr lang="en-US"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r>
              <a:rPr lang="en-US" sz="2000" dirty="0">
                <a:latin typeface="Sassoon Infant Std" panose="020B0503020103030203" pitchFamily="34" charset="0"/>
              </a:rPr>
              <a:t>Gain some tips to help support your child to become better at recall of multiplication facts.</a:t>
            </a:r>
          </a:p>
          <a:p>
            <a:pPr marL="342900" lvl="0" indent="-342900" algn="l" rtl="0">
              <a:spcBef>
                <a:spcPts val="0"/>
              </a:spcBef>
              <a:spcAft>
                <a:spcPts val="0"/>
              </a:spcAft>
              <a:buFont typeface="Arial" panose="020B0604020202020204" pitchFamily="34" charset="0"/>
              <a:buChar char="•"/>
            </a:pPr>
            <a:endParaRPr lang="en-US"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r>
              <a:rPr lang="en-US" sz="2000" dirty="0">
                <a:latin typeface="Sassoon Infant Std" panose="020B0503020103030203" pitchFamily="34" charset="0"/>
              </a:rPr>
              <a:t>Understand how we will continue to support your child in school.</a:t>
            </a:r>
            <a:endParaRPr lang="en-GB" sz="2000" dirty="0">
              <a:latin typeface="Sassoon Infant Std" panose="020B0503020103030203" pitchFamily="34" charset="0"/>
            </a:endParaRPr>
          </a:p>
        </p:txBody>
      </p:sp>
      <p:sp>
        <p:nvSpPr>
          <p:cNvPr id="4189" name="Google Shape;4189;p33"/>
          <p:cNvSpPr txBox="1">
            <a:spLocks noGrp="1"/>
          </p:cNvSpPr>
          <p:nvPr>
            <p:ph type="title"/>
          </p:nvPr>
        </p:nvSpPr>
        <p:spPr>
          <a:xfrm>
            <a:off x="713225" y="539505"/>
            <a:ext cx="7717500" cy="32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b="1" dirty="0">
                <a:latin typeface="Sassoon Infant Std" panose="020B0503020103030203" pitchFamily="34" charset="0"/>
              </a:rPr>
              <a:t>Aims of the Session.</a:t>
            </a:r>
            <a:endParaRPr b="1" dirty="0">
              <a:latin typeface="Sassoon Infant Std" panose="020B0503020103030203" pitchFamily="34" charset="0"/>
            </a:endParaRPr>
          </a:p>
        </p:txBody>
      </p:sp>
    </p:spTree>
    <p:extLst>
      <p:ext uri="{BB962C8B-B14F-4D97-AF65-F5344CB8AC3E}">
        <p14:creationId xmlns:p14="http://schemas.microsoft.com/office/powerpoint/2010/main" val="3471598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87"/>
        <p:cNvGrpSpPr/>
        <p:nvPr/>
      </p:nvGrpSpPr>
      <p:grpSpPr>
        <a:xfrm>
          <a:off x="0" y="0"/>
          <a:ext cx="0" cy="0"/>
          <a:chOff x="0" y="0"/>
          <a:chExt cx="0" cy="0"/>
        </a:xfrm>
      </p:grpSpPr>
      <p:sp>
        <p:nvSpPr>
          <p:cNvPr id="4188" name="Google Shape;4188;p33"/>
          <p:cNvSpPr txBox="1">
            <a:spLocks noGrp="1"/>
          </p:cNvSpPr>
          <p:nvPr>
            <p:ph type="body" idx="1"/>
          </p:nvPr>
        </p:nvSpPr>
        <p:spPr>
          <a:xfrm>
            <a:off x="924719" y="1054095"/>
            <a:ext cx="7717500" cy="354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dirty="0">
                <a:latin typeface="Sassoon Infant Std" panose="020B0503020103030203" pitchFamily="34" charset="0"/>
              </a:rPr>
              <a:t>In June, all children in Year 4 in England, will be required to complete a multiplication check.  </a:t>
            </a:r>
          </a:p>
          <a:p>
            <a:pPr marL="0" lvl="0" indent="0" algn="l" rtl="0">
              <a:spcBef>
                <a:spcPts val="0"/>
              </a:spcBef>
              <a:spcAft>
                <a:spcPts val="0"/>
              </a:spcAft>
              <a:buNone/>
            </a:pPr>
            <a:endParaRPr lang="en-GB" sz="2200" dirty="0">
              <a:latin typeface="Sassoon Infant Std" panose="020B0503020103030203" pitchFamily="34" charset="0"/>
            </a:endParaRPr>
          </a:p>
          <a:p>
            <a:pPr marL="0" lvl="0" indent="0" algn="l" rtl="0">
              <a:spcBef>
                <a:spcPts val="0"/>
              </a:spcBef>
              <a:spcAft>
                <a:spcPts val="0"/>
              </a:spcAft>
              <a:buNone/>
            </a:pPr>
            <a:r>
              <a:rPr lang="en-GB" sz="2200" dirty="0">
                <a:latin typeface="Sassoon Infant Std" panose="020B0503020103030203" pitchFamily="34" charset="0"/>
              </a:rPr>
              <a:t>The children have already had experience of this task as they has completed a baseline assessment using the multiplication checker app on Maths Frame.</a:t>
            </a:r>
          </a:p>
          <a:p>
            <a:pPr marL="0" indent="0">
              <a:buNone/>
            </a:pPr>
            <a:endParaRPr lang="en-GB" sz="2200" dirty="0">
              <a:latin typeface="Sassoon Infant Std" panose="020B0503020103030203" pitchFamily="34" charset="0"/>
            </a:endParaRPr>
          </a:p>
          <a:p>
            <a:pPr marL="0" indent="0">
              <a:buNone/>
            </a:pPr>
            <a:r>
              <a:rPr lang="en-GB" sz="2200" dirty="0">
                <a:latin typeface="Sassoon Infant Std" panose="020B0503020103030203" pitchFamily="34" charset="0"/>
              </a:rPr>
              <a:t>We will continue to work hard with your children to ensure that they will be as ready as they can be to partake in the test.</a:t>
            </a:r>
          </a:p>
          <a:p>
            <a:pPr marL="0" lvl="0" indent="0" algn="l" rtl="0">
              <a:spcBef>
                <a:spcPts val="0"/>
              </a:spcBef>
              <a:spcAft>
                <a:spcPts val="0"/>
              </a:spcAft>
              <a:buNone/>
            </a:pPr>
            <a:endParaRPr lang="en-GB" sz="2500" dirty="0">
              <a:latin typeface="Sassoon Infant Std" panose="020B0503020103030203" pitchFamily="34" charset="0"/>
            </a:endParaRPr>
          </a:p>
        </p:txBody>
      </p:sp>
      <p:sp>
        <p:nvSpPr>
          <p:cNvPr id="4189" name="Google Shape;4189;p33"/>
          <p:cNvSpPr txBox="1">
            <a:spLocks noGrp="1"/>
          </p:cNvSpPr>
          <p:nvPr>
            <p:ph type="title"/>
          </p:nvPr>
        </p:nvSpPr>
        <p:spPr>
          <a:xfrm>
            <a:off x="713225" y="539505"/>
            <a:ext cx="7717500" cy="32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b="1" dirty="0">
                <a:latin typeface="Sassoon Infant Std" panose="020B0503020103030203" pitchFamily="34" charset="0"/>
              </a:rPr>
              <a:t>About the multiplication check.</a:t>
            </a:r>
            <a:endParaRPr b="1" dirty="0">
              <a:latin typeface="Sassoon Infant Std" panose="020B0503020103030203"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87"/>
        <p:cNvGrpSpPr/>
        <p:nvPr/>
      </p:nvGrpSpPr>
      <p:grpSpPr>
        <a:xfrm>
          <a:off x="0" y="0"/>
          <a:ext cx="0" cy="0"/>
          <a:chOff x="0" y="0"/>
          <a:chExt cx="0" cy="0"/>
        </a:xfrm>
      </p:grpSpPr>
      <p:sp>
        <p:nvSpPr>
          <p:cNvPr id="4188" name="Google Shape;4188;p33"/>
          <p:cNvSpPr txBox="1">
            <a:spLocks noGrp="1"/>
          </p:cNvSpPr>
          <p:nvPr>
            <p:ph type="body" idx="1"/>
          </p:nvPr>
        </p:nvSpPr>
        <p:spPr>
          <a:xfrm>
            <a:off x="914400" y="1054150"/>
            <a:ext cx="6040016" cy="354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latin typeface="Sassoon Infant Std" panose="020B0503020103030203" pitchFamily="34" charset="0"/>
              </a:rPr>
              <a:t>To give you an understanding of how your child will be assessed, we though that you might like to have a go at the task yourselves!</a:t>
            </a:r>
          </a:p>
          <a:p>
            <a:pPr marL="0" lvl="0" indent="0" algn="l" rtl="0">
              <a:spcBef>
                <a:spcPts val="0"/>
              </a:spcBef>
              <a:spcAft>
                <a:spcPts val="0"/>
              </a:spcAft>
              <a:buNone/>
            </a:pPr>
            <a:endParaRPr lang="en-GB" sz="2400" dirty="0">
              <a:latin typeface="Sassoon Infant Std" panose="020B0503020103030203" pitchFamily="34" charset="0"/>
            </a:endParaRPr>
          </a:p>
          <a:p>
            <a:pPr marL="0" lvl="0" indent="0" algn="l" rtl="0">
              <a:spcBef>
                <a:spcPts val="0"/>
              </a:spcBef>
              <a:spcAft>
                <a:spcPts val="0"/>
              </a:spcAft>
              <a:buNone/>
            </a:pPr>
            <a:r>
              <a:rPr lang="en-GB" sz="2400" dirty="0">
                <a:latin typeface="Sassoon Infant Std" panose="020B0503020103030203" pitchFamily="34" charset="0"/>
              </a:rPr>
              <a:t>Don’t worry!  </a:t>
            </a:r>
          </a:p>
          <a:p>
            <a:pPr marL="0" lvl="0" indent="0" algn="l" rtl="0">
              <a:spcBef>
                <a:spcPts val="0"/>
              </a:spcBef>
              <a:spcAft>
                <a:spcPts val="0"/>
              </a:spcAft>
              <a:buNone/>
            </a:pPr>
            <a:r>
              <a:rPr lang="en-GB" sz="2400" dirty="0">
                <a:latin typeface="Sassoon Infant Std" panose="020B0503020103030203" pitchFamily="34" charset="0"/>
              </a:rPr>
              <a:t>You won’t need to share your results with anyone else!</a:t>
            </a:r>
          </a:p>
          <a:p>
            <a:pPr marL="0" lvl="0" indent="0" algn="l" rtl="0">
              <a:spcBef>
                <a:spcPts val="0"/>
              </a:spcBef>
              <a:spcAft>
                <a:spcPts val="0"/>
              </a:spcAft>
              <a:buNone/>
            </a:pPr>
            <a:endParaRPr lang="en-GB" sz="2400" dirty="0">
              <a:latin typeface="Sassoon Infant Std" panose="020B0503020103030203" pitchFamily="34" charset="0"/>
            </a:endParaRPr>
          </a:p>
          <a:p>
            <a:pPr marL="0" lvl="0" indent="0" algn="l" rtl="0">
              <a:spcBef>
                <a:spcPts val="0"/>
              </a:spcBef>
              <a:spcAft>
                <a:spcPts val="0"/>
              </a:spcAft>
              <a:buNone/>
            </a:pPr>
            <a:r>
              <a:rPr lang="en-GB" sz="2400" dirty="0">
                <a:latin typeface="Sassoon Infant Std" panose="020B0503020103030203" pitchFamily="34" charset="0"/>
              </a:rPr>
              <a:t>It’s just a bit of fun!</a:t>
            </a:r>
          </a:p>
        </p:txBody>
      </p:sp>
      <p:sp>
        <p:nvSpPr>
          <p:cNvPr id="4189" name="Google Shape;4189;p33"/>
          <p:cNvSpPr txBox="1">
            <a:spLocks noGrp="1"/>
          </p:cNvSpPr>
          <p:nvPr>
            <p:ph type="title"/>
          </p:nvPr>
        </p:nvSpPr>
        <p:spPr>
          <a:xfrm>
            <a:off x="713225" y="539505"/>
            <a:ext cx="7717500" cy="32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a:latin typeface="Sassoon Infant Std" panose="020B0503020103030203" pitchFamily="34" charset="0"/>
              </a:rPr>
              <a:t>T</a:t>
            </a:r>
            <a:r>
              <a:rPr lang="en-GB" b="1" dirty="0">
                <a:latin typeface="Sassoon Infant Std" panose="020B0503020103030203" pitchFamily="34" charset="0"/>
              </a:rPr>
              <a:t>he Assessment</a:t>
            </a:r>
            <a:endParaRPr b="1" dirty="0">
              <a:latin typeface="Sassoon Infant Std" panose="020B0503020103030203" pitchFamily="34" charset="0"/>
            </a:endParaRPr>
          </a:p>
        </p:txBody>
      </p:sp>
      <p:pic>
        <p:nvPicPr>
          <p:cNvPr id="2" name="Picture 1">
            <a:extLst>
              <a:ext uri="{FF2B5EF4-FFF2-40B4-BE49-F238E27FC236}">
                <a16:creationId xmlns:a16="http://schemas.microsoft.com/office/drawing/2014/main" id="{6B589D5F-5FFF-45B7-AA81-23228080802C}"/>
              </a:ext>
            </a:extLst>
          </p:cNvPr>
          <p:cNvPicPr>
            <a:picLocks noChangeAspect="1"/>
          </p:cNvPicPr>
          <p:nvPr/>
        </p:nvPicPr>
        <p:blipFill>
          <a:blip r:embed="rId3"/>
          <a:stretch>
            <a:fillRect/>
          </a:stretch>
        </p:blipFill>
        <p:spPr>
          <a:xfrm>
            <a:off x="7273351" y="2571750"/>
            <a:ext cx="1698549" cy="1918901"/>
          </a:xfrm>
          <a:prstGeom prst="rect">
            <a:avLst/>
          </a:prstGeom>
        </p:spPr>
      </p:pic>
    </p:spTree>
    <p:extLst>
      <p:ext uri="{BB962C8B-B14F-4D97-AF65-F5344CB8AC3E}">
        <p14:creationId xmlns:p14="http://schemas.microsoft.com/office/powerpoint/2010/main" val="310424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87"/>
        <p:cNvGrpSpPr/>
        <p:nvPr/>
      </p:nvGrpSpPr>
      <p:grpSpPr>
        <a:xfrm>
          <a:off x="0" y="0"/>
          <a:ext cx="0" cy="0"/>
          <a:chOff x="0" y="0"/>
          <a:chExt cx="0" cy="0"/>
        </a:xfrm>
      </p:grpSpPr>
      <p:sp>
        <p:nvSpPr>
          <p:cNvPr id="4188" name="Google Shape;4188;p33"/>
          <p:cNvSpPr txBox="1">
            <a:spLocks noGrp="1"/>
          </p:cNvSpPr>
          <p:nvPr>
            <p:ph type="body" idx="1"/>
          </p:nvPr>
        </p:nvSpPr>
        <p:spPr>
          <a:xfrm>
            <a:off x="597601" y="1609704"/>
            <a:ext cx="4335184" cy="250880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latin typeface="Sassoon Infant Std" panose="020B0503020103030203" pitchFamily="34" charset="0"/>
              </a:rPr>
              <a:t>T</a:t>
            </a:r>
            <a:r>
              <a:rPr lang="en-GB" sz="2000" b="1" dirty="0">
                <a:latin typeface="Sassoon Infant Std" panose="020B0503020103030203" pitchFamily="34" charset="0"/>
              </a:rPr>
              <a:t>here is lots of great stuff (almost too much!) but to help you make the most of this fantastic resource, we have narrowed down the key areas for you to focus on with your child.</a:t>
            </a:r>
            <a:endParaRPr lang="en-GB" sz="2500" dirty="0">
              <a:latin typeface="Sassoon Infant Std" panose="020B0503020103030203" pitchFamily="34" charset="0"/>
            </a:endParaRPr>
          </a:p>
          <a:p>
            <a:pPr marL="0" lvl="0" indent="0" algn="l" rtl="0">
              <a:spcBef>
                <a:spcPts val="0"/>
              </a:spcBef>
              <a:spcAft>
                <a:spcPts val="0"/>
              </a:spcAft>
              <a:buNone/>
            </a:pPr>
            <a:endParaRPr lang="en-GB"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500" dirty="0">
              <a:latin typeface="Sassoon Infant Std" panose="020B0503020103030203" pitchFamily="34" charset="0"/>
            </a:endParaRPr>
          </a:p>
          <a:p>
            <a:pPr marL="0" lvl="0" indent="0" algn="l" rtl="0">
              <a:spcBef>
                <a:spcPts val="0"/>
              </a:spcBef>
              <a:spcAft>
                <a:spcPts val="0"/>
              </a:spcAft>
              <a:buNone/>
            </a:pPr>
            <a:endParaRPr lang="en-GB" sz="2500" dirty="0">
              <a:latin typeface="Sassoon Infant Std" panose="020B0503020103030203" pitchFamily="34" charset="0"/>
            </a:endParaRPr>
          </a:p>
        </p:txBody>
      </p:sp>
      <p:sp>
        <p:nvSpPr>
          <p:cNvPr id="4189" name="Google Shape;4189;p33"/>
          <p:cNvSpPr txBox="1">
            <a:spLocks noGrp="1"/>
          </p:cNvSpPr>
          <p:nvPr>
            <p:ph type="title"/>
          </p:nvPr>
        </p:nvSpPr>
        <p:spPr>
          <a:xfrm>
            <a:off x="713250" y="546145"/>
            <a:ext cx="7717500" cy="32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b="1" dirty="0">
                <a:latin typeface="Sassoon Infant Std" panose="020B0503020103030203" pitchFamily="34" charset="0"/>
              </a:rPr>
              <a:t>Times Table Rock Stars (TTRS).</a:t>
            </a:r>
            <a:endParaRPr b="1" dirty="0">
              <a:latin typeface="Sassoon Infant Std" panose="020B0503020103030203" pitchFamily="34" charset="0"/>
            </a:endParaRPr>
          </a:p>
        </p:txBody>
      </p:sp>
      <p:pic>
        <p:nvPicPr>
          <p:cNvPr id="1026" name="Picture 2" descr="Times Tables Rock Stars – Times Tables Rock Stars">
            <a:extLst>
              <a:ext uri="{FF2B5EF4-FFF2-40B4-BE49-F238E27FC236}">
                <a16:creationId xmlns:a16="http://schemas.microsoft.com/office/drawing/2014/main" id="{E339A76F-B8E0-43D0-885C-1296E08127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1222" y="2068772"/>
            <a:ext cx="2867025" cy="15906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ADA8E8DA-37DC-423D-B405-B3C01AC2C8D6}"/>
              </a:ext>
            </a:extLst>
          </p:cNvPr>
          <p:cNvSpPr/>
          <p:nvPr/>
        </p:nvSpPr>
        <p:spPr>
          <a:xfrm>
            <a:off x="4626812" y="3798793"/>
            <a:ext cx="4015843" cy="307777"/>
          </a:xfrm>
          <a:prstGeom prst="rect">
            <a:avLst/>
          </a:prstGeom>
        </p:spPr>
        <p:txBody>
          <a:bodyPr wrap="none">
            <a:spAutoFit/>
          </a:bodyPr>
          <a:lstStyle/>
          <a:p>
            <a:r>
              <a:rPr lang="en-US" dirty="0">
                <a:hlinkClick r:id="rId4"/>
              </a:rPr>
              <a:t>Times Tables Rock Stars: Play (ttrockstars.com)</a:t>
            </a:r>
            <a:endParaRPr lang="en-GB" dirty="0"/>
          </a:p>
        </p:txBody>
      </p:sp>
    </p:spTree>
    <p:extLst>
      <p:ext uri="{BB962C8B-B14F-4D97-AF65-F5344CB8AC3E}">
        <p14:creationId xmlns:p14="http://schemas.microsoft.com/office/powerpoint/2010/main" val="2446956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187"/>
        <p:cNvGrpSpPr/>
        <p:nvPr/>
      </p:nvGrpSpPr>
      <p:grpSpPr>
        <a:xfrm>
          <a:off x="0" y="0"/>
          <a:ext cx="0" cy="0"/>
          <a:chOff x="0" y="0"/>
          <a:chExt cx="0" cy="0"/>
        </a:xfrm>
      </p:grpSpPr>
      <p:sp>
        <p:nvSpPr>
          <p:cNvPr id="4188" name="Google Shape;4188;p33"/>
          <p:cNvSpPr txBox="1">
            <a:spLocks noGrp="1"/>
          </p:cNvSpPr>
          <p:nvPr>
            <p:ph type="body" idx="1"/>
          </p:nvPr>
        </p:nvSpPr>
        <p:spPr>
          <a:xfrm>
            <a:off x="628701" y="1052208"/>
            <a:ext cx="8067807" cy="250880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000" b="1" dirty="0">
                <a:latin typeface="Sassoon Infant Std" panose="020B0503020103030203" pitchFamily="34" charset="0"/>
              </a:rPr>
              <a:t>‘Garage’ </a:t>
            </a:r>
            <a:r>
              <a:rPr lang="en-GB" sz="2000" dirty="0">
                <a:latin typeface="Sassoon Infant Std" panose="020B0503020103030203" pitchFamily="34" charset="0"/>
              </a:rPr>
              <a:t>to play games with will allow the children to practise the times tables that we have set for them.  You will be able to see their progress by viewing their heatmaps.</a:t>
            </a:r>
            <a:endParaRPr lang="en-GB" sz="2500" dirty="0">
              <a:latin typeface="Sassoon Infant Std" panose="020B0503020103030203" pitchFamily="34" charset="0"/>
            </a:endParaRPr>
          </a:p>
          <a:p>
            <a:pPr marL="0" lvl="0" indent="0" algn="l" rtl="0">
              <a:spcBef>
                <a:spcPts val="0"/>
              </a:spcBef>
              <a:spcAft>
                <a:spcPts val="0"/>
              </a:spcAft>
              <a:buNone/>
            </a:pPr>
            <a:endParaRPr lang="en-GB" sz="2500" dirty="0">
              <a:latin typeface="Sassoon Infant Std" panose="020B0503020103030203" pitchFamily="34" charset="0"/>
            </a:endParaRPr>
          </a:p>
        </p:txBody>
      </p:sp>
      <p:sp>
        <p:nvSpPr>
          <p:cNvPr id="4189" name="Google Shape;4189;p33"/>
          <p:cNvSpPr txBox="1">
            <a:spLocks noGrp="1"/>
          </p:cNvSpPr>
          <p:nvPr>
            <p:ph type="title"/>
          </p:nvPr>
        </p:nvSpPr>
        <p:spPr>
          <a:xfrm>
            <a:off x="713250" y="447869"/>
            <a:ext cx="7717500" cy="32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b="1" dirty="0">
                <a:latin typeface="Sassoon Infant Std" panose="020B0503020103030203" pitchFamily="34" charset="0"/>
              </a:rPr>
              <a:t>Times Table Rock Stars: Garage</a:t>
            </a:r>
            <a:endParaRPr b="1" dirty="0">
              <a:latin typeface="Sassoon Infant Std" panose="020B0503020103030203" pitchFamily="34" charset="0"/>
            </a:endParaRPr>
          </a:p>
        </p:txBody>
      </p:sp>
      <p:pic>
        <p:nvPicPr>
          <p:cNvPr id="2" name="Picture 1">
            <a:extLst>
              <a:ext uri="{FF2B5EF4-FFF2-40B4-BE49-F238E27FC236}">
                <a16:creationId xmlns:a16="http://schemas.microsoft.com/office/drawing/2014/main" id="{A1C735A1-2681-48A9-B777-67CD4474A792}"/>
              </a:ext>
            </a:extLst>
          </p:cNvPr>
          <p:cNvPicPr>
            <a:picLocks noChangeAspect="1"/>
          </p:cNvPicPr>
          <p:nvPr/>
        </p:nvPicPr>
        <p:blipFill>
          <a:blip r:embed="rId3"/>
          <a:stretch>
            <a:fillRect/>
          </a:stretch>
        </p:blipFill>
        <p:spPr>
          <a:xfrm>
            <a:off x="3493305" y="1954153"/>
            <a:ext cx="3189930" cy="2741478"/>
          </a:xfrm>
          <a:prstGeom prst="rect">
            <a:avLst/>
          </a:prstGeom>
        </p:spPr>
      </p:pic>
    </p:spTree>
    <p:extLst>
      <p:ext uri="{BB962C8B-B14F-4D97-AF65-F5344CB8AC3E}">
        <p14:creationId xmlns:p14="http://schemas.microsoft.com/office/powerpoint/2010/main" val="473536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187"/>
        <p:cNvGrpSpPr/>
        <p:nvPr/>
      </p:nvGrpSpPr>
      <p:grpSpPr>
        <a:xfrm>
          <a:off x="0" y="0"/>
          <a:ext cx="0" cy="0"/>
          <a:chOff x="0" y="0"/>
          <a:chExt cx="0" cy="0"/>
        </a:xfrm>
      </p:grpSpPr>
      <p:sp>
        <p:nvSpPr>
          <p:cNvPr id="4188" name="Google Shape;4188;p33"/>
          <p:cNvSpPr txBox="1">
            <a:spLocks noGrp="1"/>
          </p:cNvSpPr>
          <p:nvPr>
            <p:ph type="body" idx="1"/>
          </p:nvPr>
        </p:nvSpPr>
        <p:spPr>
          <a:xfrm>
            <a:off x="622481" y="1102983"/>
            <a:ext cx="8067807" cy="250880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latin typeface="Sassoon Infant Std" panose="020B0503020103030203" pitchFamily="34" charset="0"/>
              </a:rPr>
              <a:t>‘Jamming’ Children can choose the tables that they want to practise and choose other options including division.</a:t>
            </a:r>
            <a:endParaRPr lang="en-GB" sz="1800" dirty="0">
              <a:latin typeface="Sassoon Infant Std" panose="020B0503020103030203" pitchFamily="34" charset="0"/>
            </a:endParaRPr>
          </a:p>
          <a:p>
            <a:pPr marL="0" lvl="0" indent="0" algn="l" rtl="0">
              <a:spcBef>
                <a:spcPts val="0"/>
              </a:spcBef>
              <a:spcAft>
                <a:spcPts val="0"/>
              </a:spcAft>
              <a:buNone/>
            </a:pPr>
            <a:endParaRPr lang="en-GB" sz="18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500" dirty="0">
              <a:latin typeface="Sassoon Infant Std" panose="020B0503020103030203" pitchFamily="34" charset="0"/>
            </a:endParaRPr>
          </a:p>
          <a:p>
            <a:pPr marL="0" lvl="0" indent="0" algn="l" rtl="0">
              <a:spcBef>
                <a:spcPts val="0"/>
              </a:spcBef>
              <a:spcAft>
                <a:spcPts val="0"/>
              </a:spcAft>
              <a:buNone/>
            </a:pPr>
            <a:endParaRPr lang="en-GB" sz="2500" dirty="0">
              <a:latin typeface="Sassoon Infant Std" panose="020B0503020103030203" pitchFamily="34" charset="0"/>
            </a:endParaRPr>
          </a:p>
        </p:txBody>
      </p:sp>
      <p:sp>
        <p:nvSpPr>
          <p:cNvPr id="4189" name="Google Shape;4189;p33"/>
          <p:cNvSpPr txBox="1">
            <a:spLocks noGrp="1"/>
          </p:cNvSpPr>
          <p:nvPr>
            <p:ph type="title"/>
          </p:nvPr>
        </p:nvSpPr>
        <p:spPr>
          <a:xfrm>
            <a:off x="713250" y="452882"/>
            <a:ext cx="7717500" cy="32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b="1" dirty="0">
                <a:latin typeface="Sassoon Infant Std" panose="020B0503020103030203" pitchFamily="34" charset="0"/>
              </a:rPr>
              <a:t>Times Table Rock Stars: Jamming</a:t>
            </a:r>
            <a:endParaRPr b="1" dirty="0">
              <a:latin typeface="Sassoon Infant Std" panose="020B0503020103030203" pitchFamily="34" charset="0"/>
            </a:endParaRPr>
          </a:p>
        </p:txBody>
      </p:sp>
      <p:pic>
        <p:nvPicPr>
          <p:cNvPr id="3" name="Picture 2">
            <a:extLst>
              <a:ext uri="{FF2B5EF4-FFF2-40B4-BE49-F238E27FC236}">
                <a16:creationId xmlns:a16="http://schemas.microsoft.com/office/drawing/2014/main" id="{395C79D5-6F1D-4F8A-96B3-A6D318A789F6}"/>
              </a:ext>
            </a:extLst>
          </p:cNvPr>
          <p:cNvPicPr>
            <a:picLocks noChangeAspect="1"/>
          </p:cNvPicPr>
          <p:nvPr/>
        </p:nvPicPr>
        <p:blipFill>
          <a:blip r:embed="rId3"/>
          <a:stretch>
            <a:fillRect/>
          </a:stretch>
        </p:blipFill>
        <p:spPr>
          <a:xfrm>
            <a:off x="3180667" y="2080085"/>
            <a:ext cx="1632383" cy="3063415"/>
          </a:xfrm>
          <a:prstGeom prst="rect">
            <a:avLst/>
          </a:prstGeom>
        </p:spPr>
      </p:pic>
    </p:spTree>
    <p:extLst>
      <p:ext uri="{BB962C8B-B14F-4D97-AF65-F5344CB8AC3E}">
        <p14:creationId xmlns:p14="http://schemas.microsoft.com/office/powerpoint/2010/main" val="920302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87"/>
        <p:cNvGrpSpPr/>
        <p:nvPr/>
      </p:nvGrpSpPr>
      <p:grpSpPr>
        <a:xfrm>
          <a:off x="0" y="0"/>
          <a:ext cx="0" cy="0"/>
          <a:chOff x="0" y="0"/>
          <a:chExt cx="0" cy="0"/>
        </a:xfrm>
      </p:grpSpPr>
      <p:sp>
        <p:nvSpPr>
          <p:cNvPr id="4188" name="Google Shape;4188;p33"/>
          <p:cNvSpPr txBox="1">
            <a:spLocks noGrp="1"/>
          </p:cNvSpPr>
          <p:nvPr>
            <p:ph type="body" idx="1"/>
          </p:nvPr>
        </p:nvSpPr>
        <p:spPr>
          <a:xfrm>
            <a:off x="628701" y="1052208"/>
            <a:ext cx="8067807" cy="250880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latin typeface="Sassoon Infant Std" panose="020B0503020103030203" pitchFamily="34" charset="0"/>
              </a:rPr>
              <a:t>‘Sound Check’ This is similar to Maths Frame multiplication check.</a:t>
            </a:r>
            <a:endParaRPr lang="en-GB" sz="1800" dirty="0">
              <a:latin typeface="Sassoon Infant Std" panose="020B0503020103030203" pitchFamily="34" charset="0"/>
            </a:endParaRPr>
          </a:p>
          <a:p>
            <a:pPr marL="0" lvl="0" indent="0" algn="l" rtl="0">
              <a:spcBef>
                <a:spcPts val="0"/>
              </a:spcBef>
              <a:spcAft>
                <a:spcPts val="0"/>
              </a:spcAft>
              <a:buNone/>
            </a:pPr>
            <a:endParaRPr lang="en-GB" sz="18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500" dirty="0">
              <a:latin typeface="Sassoon Infant Std" panose="020B0503020103030203" pitchFamily="34" charset="0"/>
            </a:endParaRPr>
          </a:p>
          <a:p>
            <a:pPr marL="0" lvl="0" indent="0" algn="l" rtl="0">
              <a:spcBef>
                <a:spcPts val="0"/>
              </a:spcBef>
              <a:spcAft>
                <a:spcPts val="0"/>
              </a:spcAft>
              <a:buNone/>
            </a:pPr>
            <a:endParaRPr lang="en-GB" sz="2500" dirty="0">
              <a:latin typeface="Sassoon Infant Std" panose="020B0503020103030203" pitchFamily="34" charset="0"/>
            </a:endParaRPr>
          </a:p>
        </p:txBody>
      </p:sp>
      <p:sp>
        <p:nvSpPr>
          <p:cNvPr id="4189" name="Google Shape;4189;p33"/>
          <p:cNvSpPr txBox="1">
            <a:spLocks noGrp="1"/>
          </p:cNvSpPr>
          <p:nvPr>
            <p:ph type="title"/>
          </p:nvPr>
        </p:nvSpPr>
        <p:spPr>
          <a:xfrm>
            <a:off x="713250" y="428289"/>
            <a:ext cx="7717500" cy="32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b="1" dirty="0">
                <a:latin typeface="Sassoon Infant Std" panose="020B0503020103030203" pitchFamily="34" charset="0"/>
              </a:rPr>
              <a:t>Times Table Rock Stars: Sound Check</a:t>
            </a:r>
            <a:endParaRPr b="1" dirty="0">
              <a:latin typeface="Sassoon Infant Std" panose="020B0503020103030203" pitchFamily="34" charset="0"/>
            </a:endParaRPr>
          </a:p>
        </p:txBody>
      </p:sp>
      <p:pic>
        <p:nvPicPr>
          <p:cNvPr id="2" name="Picture 1">
            <a:extLst>
              <a:ext uri="{FF2B5EF4-FFF2-40B4-BE49-F238E27FC236}">
                <a16:creationId xmlns:a16="http://schemas.microsoft.com/office/drawing/2014/main" id="{CA43FB5D-696C-4AE5-97E1-66DC3FC2AABD}"/>
              </a:ext>
            </a:extLst>
          </p:cNvPr>
          <p:cNvPicPr>
            <a:picLocks noChangeAspect="1"/>
          </p:cNvPicPr>
          <p:nvPr/>
        </p:nvPicPr>
        <p:blipFill>
          <a:blip r:embed="rId3"/>
          <a:stretch>
            <a:fillRect/>
          </a:stretch>
        </p:blipFill>
        <p:spPr>
          <a:xfrm>
            <a:off x="2772130" y="1687688"/>
            <a:ext cx="3272540" cy="2704423"/>
          </a:xfrm>
          <a:prstGeom prst="rect">
            <a:avLst/>
          </a:prstGeom>
        </p:spPr>
      </p:pic>
    </p:spTree>
    <p:extLst>
      <p:ext uri="{BB962C8B-B14F-4D97-AF65-F5344CB8AC3E}">
        <p14:creationId xmlns:p14="http://schemas.microsoft.com/office/powerpoint/2010/main" val="2460702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187"/>
        <p:cNvGrpSpPr/>
        <p:nvPr/>
      </p:nvGrpSpPr>
      <p:grpSpPr>
        <a:xfrm>
          <a:off x="0" y="0"/>
          <a:ext cx="0" cy="0"/>
          <a:chOff x="0" y="0"/>
          <a:chExt cx="0" cy="0"/>
        </a:xfrm>
      </p:grpSpPr>
      <p:sp>
        <p:nvSpPr>
          <p:cNvPr id="4188" name="Google Shape;4188;p33"/>
          <p:cNvSpPr txBox="1">
            <a:spLocks noGrp="1"/>
          </p:cNvSpPr>
          <p:nvPr>
            <p:ph type="body" idx="1"/>
          </p:nvPr>
        </p:nvSpPr>
        <p:spPr>
          <a:xfrm>
            <a:off x="603821" y="901791"/>
            <a:ext cx="4335184" cy="2508809"/>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b="1" dirty="0">
                <a:latin typeface="Sassoon Infant Std" panose="020B0503020103030203" pitchFamily="34" charset="0"/>
              </a:rPr>
              <a:t>You have your child’s log in details.</a:t>
            </a:r>
          </a:p>
          <a:p>
            <a:pPr marL="0" lvl="0" indent="0" algn="l" rtl="0">
              <a:spcBef>
                <a:spcPts val="0"/>
              </a:spcBef>
              <a:spcAft>
                <a:spcPts val="0"/>
              </a:spcAft>
              <a:buNone/>
            </a:pPr>
            <a:endParaRPr lang="en-US" sz="2000" b="1" dirty="0">
              <a:latin typeface="Sassoon Infant Std" panose="020B0503020103030203" pitchFamily="34" charset="0"/>
            </a:endParaRPr>
          </a:p>
          <a:p>
            <a:pPr marL="0" lvl="0" indent="0" algn="l" rtl="0">
              <a:spcBef>
                <a:spcPts val="0"/>
              </a:spcBef>
              <a:spcAft>
                <a:spcPts val="0"/>
              </a:spcAft>
              <a:buNone/>
            </a:pPr>
            <a:r>
              <a:rPr lang="en-US" sz="2000" b="1" dirty="0">
                <a:latin typeface="Sassoon Infant Std" panose="020B0503020103030203" pitchFamily="34" charset="0"/>
              </a:rPr>
              <a:t>Log in and explore the platform for yourselves.</a:t>
            </a:r>
          </a:p>
          <a:p>
            <a:pPr marL="0" lvl="0" indent="0" algn="l" rtl="0">
              <a:spcBef>
                <a:spcPts val="0"/>
              </a:spcBef>
              <a:spcAft>
                <a:spcPts val="0"/>
              </a:spcAft>
              <a:buNone/>
            </a:pPr>
            <a:endParaRPr lang="en-US" sz="2000" b="1" dirty="0">
              <a:latin typeface="Sassoon Infant Std" panose="020B0503020103030203" pitchFamily="34" charset="0"/>
            </a:endParaRPr>
          </a:p>
          <a:p>
            <a:pPr marL="0" lvl="0" indent="0" algn="l" rtl="0">
              <a:spcBef>
                <a:spcPts val="0"/>
              </a:spcBef>
              <a:spcAft>
                <a:spcPts val="0"/>
              </a:spcAft>
              <a:buNone/>
            </a:pPr>
            <a:r>
              <a:rPr lang="en-US" sz="2000" b="1" dirty="0">
                <a:latin typeface="Sassoon Infant Std" panose="020B0503020103030203" pitchFamily="34" charset="0"/>
              </a:rPr>
              <a:t>Check out their heatmap (Garage).</a:t>
            </a:r>
          </a:p>
          <a:p>
            <a:pPr marL="0" lvl="0" indent="0" algn="l" rtl="0">
              <a:spcBef>
                <a:spcPts val="0"/>
              </a:spcBef>
              <a:spcAft>
                <a:spcPts val="0"/>
              </a:spcAft>
              <a:buNone/>
            </a:pPr>
            <a:endParaRPr lang="en-US" sz="2000" b="1" dirty="0">
              <a:latin typeface="Sassoon Infant Std" panose="020B0503020103030203" pitchFamily="34" charset="0"/>
            </a:endParaRPr>
          </a:p>
          <a:p>
            <a:pPr marL="0" lvl="0" indent="0" algn="l" rtl="0">
              <a:spcBef>
                <a:spcPts val="0"/>
              </a:spcBef>
              <a:spcAft>
                <a:spcPts val="0"/>
              </a:spcAft>
              <a:buNone/>
            </a:pPr>
            <a:r>
              <a:rPr lang="en-US" sz="2000" b="1" dirty="0">
                <a:latin typeface="Sassoon Infant Std" panose="020B0503020103030203" pitchFamily="34" charset="0"/>
              </a:rPr>
              <a:t>Have a look at the tables they have set themselves (Jamming).</a:t>
            </a:r>
            <a:endParaRPr lang="en-GB"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000" dirty="0">
              <a:latin typeface="Sassoon Infant Std" panose="020B0503020103030203" pitchFamily="34" charset="0"/>
            </a:endParaRPr>
          </a:p>
          <a:p>
            <a:pPr marL="342900" lvl="0" indent="-342900" algn="l" rtl="0">
              <a:spcBef>
                <a:spcPts val="0"/>
              </a:spcBef>
              <a:spcAft>
                <a:spcPts val="0"/>
              </a:spcAft>
              <a:buFont typeface="Arial" panose="020B0604020202020204" pitchFamily="34" charset="0"/>
              <a:buChar char="•"/>
            </a:pPr>
            <a:endParaRPr lang="en-GB" sz="2500" dirty="0">
              <a:latin typeface="Sassoon Infant Std" panose="020B0503020103030203" pitchFamily="34" charset="0"/>
            </a:endParaRPr>
          </a:p>
          <a:p>
            <a:pPr marL="0" lvl="0" indent="0" algn="l" rtl="0">
              <a:spcBef>
                <a:spcPts val="0"/>
              </a:spcBef>
              <a:spcAft>
                <a:spcPts val="0"/>
              </a:spcAft>
              <a:buNone/>
            </a:pPr>
            <a:endParaRPr lang="en-GB" sz="2500" dirty="0">
              <a:latin typeface="Sassoon Infant Std" panose="020B0503020103030203" pitchFamily="34" charset="0"/>
            </a:endParaRPr>
          </a:p>
        </p:txBody>
      </p:sp>
      <p:sp>
        <p:nvSpPr>
          <p:cNvPr id="4189" name="Google Shape;4189;p33"/>
          <p:cNvSpPr txBox="1">
            <a:spLocks noGrp="1"/>
          </p:cNvSpPr>
          <p:nvPr>
            <p:ph type="title"/>
          </p:nvPr>
        </p:nvSpPr>
        <p:spPr>
          <a:xfrm>
            <a:off x="713250" y="439345"/>
            <a:ext cx="7717500" cy="323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1" dirty="0">
                <a:latin typeface="Sassoon Infant Std" panose="020B0503020103030203" pitchFamily="34" charset="0"/>
              </a:rPr>
              <a:t>Y</a:t>
            </a:r>
            <a:r>
              <a:rPr lang="en-GB" b="1" dirty="0">
                <a:latin typeface="Sassoon Infant Std" panose="020B0503020103030203" pitchFamily="34" charset="0"/>
              </a:rPr>
              <a:t>our Turn To Explore:</a:t>
            </a:r>
            <a:endParaRPr b="1" dirty="0">
              <a:latin typeface="Sassoon Infant Std" panose="020B0503020103030203" pitchFamily="34" charset="0"/>
            </a:endParaRPr>
          </a:p>
        </p:txBody>
      </p:sp>
      <p:pic>
        <p:nvPicPr>
          <p:cNvPr id="1026" name="Picture 2" descr="Times Tables Rock Stars – Times Tables Rock Stars">
            <a:extLst>
              <a:ext uri="{FF2B5EF4-FFF2-40B4-BE49-F238E27FC236}">
                <a16:creationId xmlns:a16="http://schemas.microsoft.com/office/drawing/2014/main" id="{E339A76F-B8E0-43D0-885C-1296E08127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1222" y="2068772"/>
            <a:ext cx="2867025" cy="15906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ADA8E8DA-37DC-423D-B405-B3C01AC2C8D6}"/>
              </a:ext>
            </a:extLst>
          </p:cNvPr>
          <p:cNvSpPr/>
          <p:nvPr/>
        </p:nvSpPr>
        <p:spPr>
          <a:xfrm>
            <a:off x="4626812" y="3798793"/>
            <a:ext cx="4015843" cy="307777"/>
          </a:xfrm>
          <a:prstGeom prst="rect">
            <a:avLst/>
          </a:prstGeom>
        </p:spPr>
        <p:txBody>
          <a:bodyPr wrap="none">
            <a:spAutoFit/>
          </a:bodyPr>
          <a:lstStyle/>
          <a:p>
            <a:r>
              <a:rPr lang="en-US" dirty="0">
                <a:hlinkClick r:id="rId4"/>
              </a:rPr>
              <a:t>Times Tables Rock Stars: Play (ttrockstars.com)</a:t>
            </a:r>
            <a:endParaRPr lang="en-GB" dirty="0"/>
          </a:p>
        </p:txBody>
      </p:sp>
    </p:spTree>
    <p:extLst>
      <p:ext uri="{BB962C8B-B14F-4D97-AF65-F5344CB8AC3E}">
        <p14:creationId xmlns:p14="http://schemas.microsoft.com/office/powerpoint/2010/main" val="6177471"/>
      </p:ext>
    </p:extLst>
  </p:cSld>
  <p:clrMapOvr>
    <a:masterClrMapping/>
  </p:clrMapOvr>
</p:sld>
</file>

<file path=ppt/theme/theme1.xml><?xml version="1.0" encoding="utf-8"?>
<a:theme xmlns:a="http://schemas.openxmlformats.org/drawingml/2006/main" name="Maths Weekly Planner by Slidesgo">
  <a:themeElements>
    <a:clrScheme name="Simple Light">
      <a:dk1>
        <a:srgbClr val="001E5D"/>
      </a:dk1>
      <a:lt1>
        <a:srgbClr val="FFFFFF"/>
      </a:lt1>
      <a:dk2>
        <a:srgbClr val="002E73"/>
      </a:dk2>
      <a:lt2>
        <a:srgbClr val="03338B"/>
      </a:lt2>
      <a:accent1>
        <a:srgbClr val="DC2F02"/>
      </a:accent1>
      <a:accent2>
        <a:srgbClr val="FA8D07"/>
      </a:accent2>
      <a:accent3>
        <a:srgbClr val="FFC600"/>
      </a:accent3>
      <a:accent4>
        <a:srgbClr val="EF3C70"/>
      </a:accent4>
      <a:accent5>
        <a:srgbClr val="2BDDEA"/>
      </a:accent5>
      <a:accent6>
        <a:srgbClr val="757BED"/>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9703480-de6e-4175-8f35-2e138828a4d6" xsi:nil="true"/>
    <lcf76f155ced4ddcb4097134ff3c332f xmlns="3250b547-9d1d-4e2c-b133-901dd2c8f42a">
      <Terms xmlns="http://schemas.microsoft.com/office/infopath/2007/PartnerControls"/>
    </lcf76f155ced4ddcb4097134ff3c332f>
    <Number xmlns="3250b547-9d1d-4e2c-b133-901dd2c8f42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80D4BC62F0BE49883F4938E0CE9E2D" ma:contentTypeVersion="15" ma:contentTypeDescription="Create a new document." ma:contentTypeScope="" ma:versionID="e48d3596b939bc48850c67ab0b8e8d80">
  <xsd:schema xmlns:xsd="http://www.w3.org/2001/XMLSchema" xmlns:xs="http://www.w3.org/2001/XMLSchema" xmlns:p="http://schemas.microsoft.com/office/2006/metadata/properties" xmlns:ns2="3250b547-9d1d-4e2c-b133-901dd2c8f42a" xmlns:ns3="59703480-de6e-4175-8f35-2e138828a4d6" targetNamespace="http://schemas.microsoft.com/office/2006/metadata/properties" ma:root="true" ma:fieldsID="dfd57683232741306205728008f3d0ea" ns2:_="" ns3:_="">
    <xsd:import namespace="3250b547-9d1d-4e2c-b133-901dd2c8f42a"/>
    <xsd:import namespace="59703480-de6e-4175-8f35-2e138828a4d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Numbe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50b547-9d1d-4e2c-b133-901dd2c8f4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920bbd0-a590-49e9-a2eb-f0652b8ec80c"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Number" ma:index="21" nillable="true" ma:displayName="Number" ma:format="Dropdown" ma:internalName="Number" ma:percentage="FALSE">
      <xsd:simpleType>
        <xsd:restriction base="dms:Number"/>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703480-de6e-4175-8f35-2e138828a4d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8b20696e-e5f7-4871-9659-1283cce3df6b}" ma:internalName="TaxCatchAll" ma:showField="CatchAllData" ma:web="59703480-de6e-4175-8f35-2e138828a4d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309FD6-3972-47DC-917D-EEFE15689943}">
  <ds:schemaRefs>
    <ds:schemaRef ds:uri="3250b547-9d1d-4e2c-b133-901dd2c8f42a"/>
    <ds:schemaRef ds:uri="http://schemas.microsoft.com/office/2006/documentManagement/types"/>
    <ds:schemaRef ds:uri="59703480-de6e-4175-8f35-2e138828a4d6"/>
    <ds:schemaRef ds:uri="http://purl.org/dc/elements/1.1/"/>
    <ds:schemaRef ds:uri="http://www.w3.org/XML/1998/namespace"/>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A2FE09B5-D859-4D44-B5BB-CC9311BFA948}">
  <ds:schemaRefs>
    <ds:schemaRef ds:uri="http://schemas.microsoft.com/sharepoint/v3/contenttype/forms"/>
  </ds:schemaRefs>
</ds:datastoreItem>
</file>

<file path=customXml/itemProps3.xml><?xml version="1.0" encoding="utf-8"?>
<ds:datastoreItem xmlns:ds="http://schemas.openxmlformats.org/officeDocument/2006/customXml" ds:itemID="{FE2EC911-3CB5-4DD6-A433-6704F49BC6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50b547-9d1d-4e2c-b133-901dd2c8f42a"/>
    <ds:schemaRef ds:uri="59703480-de6e-4175-8f35-2e138828a4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601</Words>
  <Application>Microsoft Office PowerPoint</Application>
  <PresentationFormat>On-screen Show (16:9)</PresentationFormat>
  <Paragraphs>69</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Didact Gothic</vt:lpstr>
      <vt:lpstr>Fredoka One</vt:lpstr>
      <vt:lpstr>Livvic</vt:lpstr>
      <vt:lpstr>Roboto Condensed</vt:lpstr>
      <vt:lpstr>Sassoon Infant Std</vt:lpstr>
      <vt:lpstr>Maths Weekly Planner by Slidesgo</vt:lpstr>
      <vt:lpstr>Multiplication Check Workshop</vt:lpstr>
      <vt:lpstr>Aims of the Session.</vt:lpstr>
      <vt:lpstr>About the multiplication check.</vt:lpstr>
      <vt:lpstr>The Assessment</vt:lpstr>
      <vt:lpstr>Times Table Rock Stars (TTRS).</vt:lpstr>
      <vt:lpstr>Times Table Rock Stars: Garage</vt:lpstr>
      <vt:lpstr>Times Table Rock Stars: Jamming</vt:lpstr>
      <vt:lpstr>Times Table Rock Stars: Sound Check</vt:lpstr>
      <vt:lpstr>Your Turn To Explore:</vt:lpstr>
      <vt:lpstr>Nailing Those Tables!</vt:lpstr>
      <vt:lpstr>How we will continue to support your child through the Multiplication Check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Multiplication Check Workshop</dc:title>
  <dc:creator>Janet Keat (Wadebridge Primary)</dc:creator>
  <cp:lastModifiedBy>Sarah Jayne Hill (Wadebridge Primary)</cp:lastModifiedBy>
  <cp:revision>11</cp:revision>
  <dcterms:modified xsi:type="dcterms:W3CDTF">2023-10-16T19:48:17Z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0x0101000680D4BC62F0BE49883F4938E0CE9E2D</vt:lpwstr>
  </property>
  <property fmtid="{D5CDD505-2E9C-101B-9397-08002B2CF9AE}" pid="3" name="MediaServiceImageTags">
    <vt:lpwstr/>
  </property>
</Properties>
</file>